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2" r:id="rId4"/>
  </p:sldMasterIdLst>
  <p:notesMasterIdLst>
    <p:notesMasterId r:id="rId12"/>
  </p:notesMasterIdLst>
  <p:sldIdLst>
    <p:sldId id="256" r:id="rId5"/>
    <p:sldId id="310" r:id="rId6"/>
    <p:sldId id="284" r:id="rId7"/>
    <p:sldId id="304" r:id="rId8"/>
    <p:sldId id="292" r:id="rId9"/>
    <p:sldId id="311" r:id="rId10"/>
    <p:sldId id="309" r:id="rId11"/>
  </p:sldIdLst>
  <p:sldSz cx="13004800" cy="9753600"/>
  <p:notesSz cx="6858000" cy="9144000"/>
  <p:embeddedFontLst>
    <p:embeddedFont>
      <p:font typeface="Calibri" panose="020F0502020204030204" pitchFamily="34" charset="0"/>
      <p:regular r:id="rId13"/>
      <p:bold r:id="rId14"/>
      <p:italic r:id="rId15"/>
      <p:boldItalic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6" userDrawn="1">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800" autoAdjust="0"/>
  </p:normalViewPr>
  <p:slideViewPr>
    <p:cSldViewPr snapToGrid="0">
      <p:cViewPr varScale="1">
        <p:scale>
          <a:sx n="50" d="100"/>
          <a:sy n="50" d="100"/>
        </p:scale>
        <p:origin x="1122" y="36"/>
      </p:cViewPr>
      <p:guideLst>
        <p:guide orient="horz" pos="2596"/>
        <p:guide pos="4096"/>
      </p:guideLst>
    </p:cSldViewPr>
  </p:slideViewPr>
  <p:notesTextViewPr>
    <p:cViewPr>
      <p:scale>
        <a:sx n="1" d="1"/>
        <a:sy n="1" d="1"/>
      </p:scale>
      <p:origin x="0" y="0"/>
    </p:cViewPr>
  </p:notesTextViewPr>
  <p:sorterViewPr>
    <p:cViewPr>
      <p:scale>
        <a:sx n="100" d="100"/>
        <a:sy n="100" d="100"/>
      </p:scale>
      <p:origin x="0" y="-77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3C3BA-C1D5-431D-84F0-1836DC7946AF}" type="datetimeFigureOut">
              <a:rPr lang="en-GB" smtClean="0"/>
              <a:t>11/05/2025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30689-5CE1-4A5E-8B41-01A1350EE8A7}" type="slidenum">
              <a:rPr lang="en-GB" smtClean="0"/>
              <a:t>‹#›</a:t>
            </a:fld>
            <a:endParaRPr lang="en-GB"/>
          </a:p>
        </p:txBody>
      </p:sp>
    </p:spTree>
    <p:extLst>
      <p:ext uri="{BB962C8B-B14F-4D97-AF65-F5344CB8AC3E}">
        <p14:creationId xmlns:p14="http://schemas.microsoft.com/office/powerpoint/2010/main" val="3564913288"/>
      </p:ext>
    </p:extLst>
  </p:cSld>
  <p:clrMap bg1="lt1" tx1="dk1" bg2="lt2" tx2="dk2" accent1="accent1" accent2="accent2" accent3="accent3" accent4="accent4" accent5="accent5" accent6="accent6" hlink="hlink" folHlink="folHlink"/>
  <p:notesStyle>
    <a:lvl1pPr marL="0" algn="l" defTabSz="1300460" rtl="0" eaLnBrk="1" latinLnBrk="0" hangingPunct="1">
      <a:defRPr sz="1707" kern="1200">
        <a:solidFill>
          <a:schemeClr val="tx1"/>
        </a:solidFill>
        <a:latin typeface="+mn-lt"/>
        <a:ea typeface="+mn-ea"/>
        <a:cs typeface="+mn-cs"/>
      </a:defRPr>
    </a:lvl1pPr>
    <a:lvl2pPr marL="650230" algn="l" defTabSz="1300460" rtl="0" eaLnBrk="1" latinLnBrk="0" hangingPunct="1">
      <a:defRPr sz="1707" kern="1200">
        <a:solidFill>
          <a:schemeClr val="tx1"/>
        </a:solidFill>
        <a:latin typeface="+mn-lt"/>
        <a:ea typeface="+mn-ea"/>
        <a:cs typeface="+mn-cs"/>
      </a:defRPr>
    </a:lvl2pPr>
    <a:lvl3pPr marL="1300460" algn="l" defTabSz="1300460" rtl="0" eaLnBrk="1" latinLnBrk="0" hangingPunct="1">
      <a:defRPr sz="1707" kern="1200">
        <a:solidFill>
          <a:schemeClr val="tx1"/>
        </a:solidFill>
        <a:latin typeface="+mn-lt"/>
        <a:ea typeface="+mn-ea"/>
        <a:cs typeface="+mn-cs"/>
      </a:defRPr>
    </a:lvl3pPr>
    <a:lvl4pPr marL="1950690" algn="l" defTabSz="1300460" rtl="0" eaLnBrk="1" latinLnBrk="0" hangingPunct="1">
      <a:defRPr sz="1707" kern="1200">
        <a:solidFill>
          <a:schemeClr val="tx1"/>
        </a:solidFill>
        <a:latin typeface="+mn-lt"/>
        <a:ea typeface="+mn-ea"/>
        <a:cs typeface="+mn-cs"/>
      </a:defRPr>
    </a:lvl4pPr>
    <a:lvl5pPr marL="2600919" algn="l" defTabSz="1300460" rtl="0" eaLnBrk="1" latinLnBrk="0" hangingPunct="1">
      <a:defRPr sz="1707" kern="1200">
        <a:solidFill>
          <a:schemeClr val="tx1"/>
        </a:solidFill>
        <a:latin typeface="+mn-lt"/>
        <a:ea typeface="+mn-ea"/>
        <a:cs typeface="+mn-cs"/>
      </a:defRPr>
    </a:lvl5pPr>
    <a:lvl6pPr marL="3251149" algn="l" defTabSz="1300460" rtl="0" eaLnBrk="1" latinLnBrk="0" hangingPunct="1">
      <a:defRPr sz="1707" kern="1200">
        <a:solidFill>
          <a:schemeClr val="tx1"/>
        </a:solidFill>
        <a:latin typeface="+mn-lt"/>
        <a:ea typeface="+mn-ea"/>
        <a:cs typeface="+mn-cs"/>
      </a:defRPr>
    </a:lvl6pPr>
    <a:lvl7pPr marL="3901379" algn="l" defTabSz="1300460" rtl="0" eaLnBrk="1" latinLnBrk="0" hangingPunct="1">
      <a:defRPr sz="1707" kern="1200">
        <a:solidFill>
          <a:schemeClr val="tx1"/>
        </a:solidFill>
        <a:latin typeface="+mn-lt"/>
        <a:ea typeface="+mn-ea"/>
        <a:cs typeface="+mn-cs"/>
      </a:defRPr>
    </a:lvl7pPr>
    <a:lvl8pPr marL="4551609" algn="l" defTabSz="1300460" rtl="0" eaLnBrk="1" latinLnBrk="0" hangingPunct="1">
      <a:defRPr sz="1707" kern="1200">
        <a:solidFill>
          <a:schemeClr val="tx1"/>
        </a:solidFill>
        <a:latin typeface="+mn-lt"/>
        <a:ea typeface="+mn-ea"/>
        <a:cs typeface="+mn-cs"/>
      </a:defRPr>
    </a:lvl8pPr>
    <a:lvl9pPr marL="5201839" algn="l" defTabSz="1300460" rtl="0" eaLnBrk="1" latinLnBrk="0" hangingPunct="1">
      <a:defRPr sz="170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D65CA0A-5BCA-4726-A1D7-A8825BEAD03D}"/>
              </a:ext>
            </a:extLst>
          </p:cNvPr>
          <p:cNvSpPr/>
          <p:nvPr userDrawn="1"/>
        </p:nvSpPr>
        <p:spPr>
          <a:xfrm>
            <a:off x="11338560" y="219456"/>
            <a:ext cx="1666240" cy="48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Picture Placeholder 22">
            <a:extLst>
              <a:ext uri="{FF2B5EF4-FFF2-40B4-BE49-F238E27FC236}">
                <a16:creationId xmlns:a16="http://schemas.microsoft.com/office/drawing/2014/main" id="{387B50F4-08FC-4509-A13A-24E4D1CC1C35}"/>
              </a:ext>
            </a:extLst>
          </p:cNvPr>
          <p:cNvSpPr>
            <a:spLocks noGrp="1"/>
          </p:cNvSpPr>
          <p:nvPr>
            <p:ph type="pic" sz="quarter" idx="15"/>
          </p:nvPr>
        </p:nvSpPr>
        <p:spPr>
          <a:xfrm>
            <a:off x="0" y="342900"/>
            <a:ext cx="13004800" cy="9410700"/>
          </a:xfrm>
          <a:custGeom>
            <a:avLst/>
            <a:gdLst>
              <a:gd name="connsiteX0" fmla="*/ 11258550 w 13004800"/>
              <a:gd name="connsiteY0" fmla="*/ 0 h 9410700"/>
              <a:gd name="connsiteX1" fmla="*/ 13004800 w 13004800"/>
              <a:gd name="connsiteY1" fmla="*/ 0 h 9410700"/>
              <a:gd name="connsiteX2" fmla="*/ 13004800 w 13004800"/>
              <a:gd name="connsiteY2" fmla="*/ 9410700 h 9410700"/>
              <a:gd name="connsiteX3" fmla="*/ 0 w 13004800"/>
              <a:gd name="connsiteY3" fmla="*/ 9410700 h 9410700"/>
              <a:gd name="connsiteX4" fmla="*/ 0 w 13004800"/>
              <a:gd name="connsiteY4" fmla="*/ 1803400 h 9410700"/>
              <a:gd name="connsiteX5" fmla="*/ 11258550 w 13004800"/>
              <a:gd name="connsiteY5" fmla="*/ 1803400 h 941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04800" h="9410700">
                <a:moveTo>
                  <a:pt x="11258550" y="0"/>
                </a:moveTo>
                <a:lnTo>
                  <a:pt x="13004800" y="0"/>
                </a:lnTo>
                <a:lnTo>
                  <a:pt x="13004800" y="9410700"/>
                </a:lnTo>
                <a:lnTo>
                  <a:pt x="0" y="9410700"/>
                </a:lnTo>
                <a:lnTo>
                  <a:pt x="0" y="1803400"/>
                </a:lnTo>
                <a:lnTo>
                  <a:pt x="11258550" y="1803400"/>
                </a:lnTo>
                <a:close/>
              </a:path>
            </a:pathLst>
          </a:custGeom>
        </p:spPr>
        <p:txBody>
          <a:bodyPr wrap="square" bIns="216000" anchor="b" anchorCtr="0">
            <a:noAutofit/>
          </a:bodyPr>
          <a:lstStyle>
            <a:lvl1pPr algn="ctr">
              <a:defRPr/>
            </a:lvl1pPr>
          </a:lstStyle>
          <a:p>
            <a:endParaRPr lang="en-GB" dirty="0"/>
          </a:p>
        </p:txBody>
      </p:sp>
      <p:sp>
        <p:nvSpPr>
          <p:cNvPr id="2" name="Title 1"/>
          <p:cNvSpPr>
            <a:spLocks noGrp="1"/>
          </p:cNvSpPr>
          <p:nvPr>
            <p:ph type="ctrTitle" hasCustomPrompt="1"/>
          </p:nvPr>
        </p:nvSpPr>
        <p:spPr>
          <a:xfrm>
            <a:off x="1101725" y="3749045"/>
            <a:ext cx="7315200" cy="803905"/>
          </a:xfrm>
          <a:solidFill>
            <a:schemeClr val="accent1"/>
          </a:solidFill>
        </p:spPr>
        <p:txBody>
          <a:bodyPr vert="horz" lIns="144000" tIns="36000" rIns="0" bIns="0" rtlCol="0" anchor="ctr" anchorCtr="0">
            <a:noAutofit/>
          </a:bodyPr>
          <a:lstStyle>
            <a:lvl1pPr>
              <a:defRPr lang="en-US" sz="5500" b="1" dirty="0">
                <a:solidFill>
                  <a:schemeClr val="bg1"/>
                </a:solidFill>
                <a:ea typeface="+mn-ea"/>
                <a:cs typeface="+mn-cs"/>
              </a:defRPr>
            </a:lvl1pPr>
          </a:lstStyle>
          <a:p>
            <a:pPr marL="0" lvl="0" indent="0">
              <a:lnSpc>
                <a:spcPct val="100000"/>
              </a:lnSpc>
              <a:spcBef>
                <a:spcPts val="0"/>
              </a:spcBef>
              <a:buFont typeface="Arial" panose="020B0604020202020204" pitchFamily="34" charset="0"/>
            </a:pPr>
            <a:r>
              <a:rPr lang="en-US" dirty="0"/>
              <a:t>Title line 1</a:t>
            </a:r>
          </a:p>
        </p:txBody>
      </p:sp>
      <p:sp>
        <p:nvSpPr>
          <p:cNvPr id="12" name="Text Placeholder 11">
            <a:extLst>
              <a:ext uri="{FF2B5EF4-FFF2-40B4-BE49-F238E27FC236}">
                <a16:creationId xmlns:a16="http://schemas.microsoft.com/office/drawing/2014/main" id="{EF99FBB1-14EF-4CF6-B8D0-BB40ED511CEF}"/>
              </a:ext>
            </a:extLst>
          </p:cNvPr>
          <p:cNvSpPr>
            <a:spLocks noGrp="1"/>
          </p:cNvSpPr>
          <p:nvPr>
            <p:ph type="body" sz="quarter" idx="10" hasCustomPrompt="1"/>
          </p:nvPr>
        </p:nvSpPr>
        <p:spPr>
          <a:xfrm>
            <a:off x="1101725" y="4539027"/>
            <a:ext cx="6731000" cy="803905"/>
          </a:xfrm>
          <a:solidFill>
            <a:schemeClr val="accent1"/>
          </a:solidFill>
        </p:spPr>
        <p:txBody>
          <a:bodyPr vert="horz" lIns="144000" tIns="36000" rIns="0" bIns="0" rtlCol="0" anchor="ctr" anchorCtr="0">
            <a:noAutofit/>
          </a:bodyPr>
          <a:lstStyle>
            <a:lvl1pPr>
              <a:defRPr lang="en-US" sz="5500" b="1" dirty="0" smtClean="0">
                <a:solidFill>
                  <a:schemeClr val="bg1"/>
                </a:solidFill>
                <a:latin typeface="+mj-lt"/>
              </a:defRPr>
            </a:lvl1pPr>
          </a:lstStyle>
          <a:p>
            <a:pPr lvl="0">
              <a:lnSpc>
                <a:spcPct val="100000"/>
              </a:lnSpc>
              <a:spcBef>
                <a:spcPts val="0"/>
              </a:spcBef>
            </a:pPr>
            <a:r>
              <a:rPr lang="en-US" dirty="0"/>
              <a:t>Title line 2 </a:t>
            </a:r>
          </a:p>
        </p:txBody>
      </p:sp>
      <p:sp>
        <p:nvSpPr>
          <p:cNvPr id="14" name="Text Placeholder 13">
            <a:extLst>
              <a:ext uri="{FF2B5EF4-FFF2-40B4-BE49-F238E27FC236}">
                <a16:creationId xmlns:a16="http://schemas.microsoft.com/office/drawing/2014/main" id="{02D1BBBA-5B66-4F19-BC9B-28F30BDC06AF}"/>
              </a:ext>
            </a:extLst>
          </p:cNvPr>
          <p:cNvSpPr>
            <a:spLocks noGrp="1"/>
          </p:cNvSpPr>
          <p:nvPr>
            <p:ph type="body" sz="quarter" idx="11" hasCustomPrompt="1"/>
          </p:nvPr>
        </p:nvSpPr>
        <p:spPr>
          <a:xfrm>
            <a:off x="1101725" y="8080055"/>
            <a:ext cx="9276334" cy="556260"/>
          </a:xfrm>
          <a:solidFill>
            <a:schemeClr val="accent1"/>
          </a:solidFill>
        </p:spPr>
        <p:txBody>
          <a:bodyPr lIns="144000" anchor="ctr" anchorCtr="0"/>
          <a:lstStyle>
            <a:lvl1pPr>
              <a:defRPr sz="2800" b="1">
                <a:solidFill>
                  <a:schemeClr val="bg1"/>
                </a:solidFill>
                <a:latin typeface="+mn-lt"/>
              </a:defRPr>
            </a:lvl1pPr>
            <a:lvl2pPr marL="0" indent="0">
              <a:buNone/>
              <a:defRPr/>
            </a:lvl2pPr>
          </a:lstStyle>
          <a:p>
            <a:pPr lvl="0"/>
            <a:r>
              <a:rPr lang="en-US" dirty="0"/>
              <a:t>Conference/meeting title</a:t>
            </a:r>
          </a:p>
        </p:txBody>
      </p:sp>
      <p:sp>
        <p:nvSpPr>
          <p:cNvPr id="16" name="Text Placeholder 13">
            <a:extLst>
              <a:ext uri="{FF2B5EF4-FFF2-40B4-BE49-F238E27FC236}">
                <a16:creationId xmlns:a16="http://schemas.microsoft.com/office/drawing/2014/main" id="{012857FF-76B1-47E3-8B6F-552BA78E1728}"/>
              </a:ext>
            </a:extLst>
          </p:cNvPr>
          <p:cNvSpPr>
            <a:spLocks noGrp="1"/>
          </p:cNvSpPr>
          <p:nvPr>
            <p:ph type="body" sz="quarter" idx="13" hasCustomPrompt="1"/>
          </p:nvPr>
        </p:nvSpPr>
        <p:spPr>
          <a:xfrm>
            <a:off x="1101725" y="6928354"/>
            <a:ext cx="4165600" cy="353700"/>
          </a:xfrm>
          <a:solidFill>
            <a:schemeClr val="accent1"/>
          </a:solidFill>
        </p:spPr>
        <p:txBody>
          <a:bodyPr lIns="144000" anchor="ctr" anchorCtr="0"/>
          <a:lstStyle>
            <a:lvl1pPr>
              <a:defRPr sz="1900">
                <a:solidFill>
                  <a:schemeClr val="bg1"/>
                </a:solidFill>
                <a:latin typeface="+mn-lt"/>
              </a:defRPr>
            </a:lvl1pPr>
            <a:lvl2pPr marL="0" indent="0">
              <a:buNone/>
              <a:defRPr/>
            </a:lvl2pPr>
          </a:lstStyle>
          <a:p>
            <a:pPr lvl="0"/>
            <a:r>
              <a:rPr lang="en-US" dirty="0"/>
              <a:t>firstname.surname@ndph.ox.ac.uk</a:t>
            </a:r>
          </a:p>
        </p:txBody>
      </p:sp>
      <p:sp>
        <p:nvSpPr>
          <p:cNvPr id="17" name="Text Placeholder 13">
            <a:extLst>
              <a:ext uri="{FF2B5EF4-FFF2-40B4-BE49-F238E27FC236}">
                <a16:creationId xmlns:a16="http://schemas.microsoft.com/office/drawing/2014/main" id="{E4FA23FE-CBCB-42A4-89BB-11FF0F58F8F9}"/>
              </a:ext>
            </a:extLst>
          </p:cNvPr>
          <p:cNvSpPr>
            <a:spLocks noGrp="1"/>
          </p:cNvSpPr>
          <p:nvPr>
            <p:ph type="body" sz="quarter" idx="14" hasCustomPrompt="1"/>
          </p:nvPr>
        </p:nvSpPr>
        <p:spPr>
          <a:xfrm>
            <a:off x="1101726" y="7282054"/>
            <a:ext cx="1825624" cy="353700"/>
          </a:xfrm>
          <a:solidFill>
            <a:schemeClr val="accent1"/>
          </a:solidFill>
        </p:spPr>
        <p:txBody>
          <a:bodyPr lIns="144000" anchor="ctr" anchorCtr="0"/>
          <a:lstStyle>
            <a:lvl1pPr>
              <a:defRPr sz="1900">
                <a:solidFill>
                  <a:schemeClr val="bg1"/>
                </a:solidFill>
                <a:latin typeface="+mn-lt"/>
              </a:defRPr>
            </a:lvl1pPr>
            <a:lvl2pPr marL="0" indent="0">
              <a:buNone/>
              <a:defRPr/>
            </a:lvl2pPr>
          </a:lstStyle>
          <a:p>
            <a:pPr lvl="0"/>
            <a:r>
              <a:rPr lang="en-US" dirty="0"/>
              <a:t>Date</a:t>
            </a:r>
          </a:p>
        </p:txBody>
      </p:sp>
      <p:sp>
        <p:nvSpPr>
          <p:cNvPr id="31" name="Text Placeholder 11">
            <a:extLst>
              <a:ext uri="{FF2B5EF4-FFF2-40B4-BE49-F238E27FC236}">
                <a16:creationId xmlns:a16="http://schemas.microsoft.com/office/drawing/2014/main" id="{F2DEBA6B-B24B-4283-970E-E9CA09F43E6A}"/>
              </a:ext>
            </a:extLst>
          </p:cNvPr>
          <p:cNvSpPr>
            <a:spLocks noGrp="1"/>
          </p:cNvSpPr>
          <p:nvPr>
            <p:ph type="body" sz="quarter" idx="16" hasCustomPrompt="1"/>
          </p:nvPr>
        </p:nvSpPr>
        <p:spPr>
          <a:xfrm>
            <a:off x="1101725" y="5329009"/>
            <a:ext cx="6731000" cy="803905"/>
          </a:xfrm>
          <a:solidFill>
            <a:schemeClr val="accent1"/>
          </a:solidFill>
        </p:spPr>
        <p:txBody>
          <a:bodyPr vert="horz" lIns="144000" tIns="36000" rIns="0" bIns="0" rtlCol="0" anchor="ctr" anchorCtr="0">
            <a:noAutofit/>
          </a:bodyPr>
          <a:lstStyle>
            <a:lvl1pPr>
              <a:defRPr lang="en-US" sz="5500" b="1" dirty="0" smtClean="0">
                <a:solidFill>
                  <a:schemeClr val="bg1"/>
                </a:solidFill>
                <a:latin typeface="+mj-lt"/>
              </a:defRPr>
            </a:lvl1pPr>
          </a:lstStyle>
          <a:p>
            <a:pPr lvl="0">
              <a:lnSpc>
                <a:spcPct val="100000"/>
              </a:lnSpc>
              <a:spcBef>
                <a:spcPts val="0"/>
              </a:spcBef>
            </a:pPr>
            <a:r>
              <a:rPr lang="en-US" dirty="0"/>
              <a:t>Title line 3 </a:t>
            </a:r>
          </a:p>
        </p:txBody>
      </p:sp>
      <p:grpSp>
        <p:nvGrpSpPr>
          <p:cNvPr id="3" name="Group 2">
            <a:extLst>
              <a:ext uri="{FF2B5EF4-FFF2-40B4-BE49-F238E27FC236}">
                <a16:creationId xmlns:a16="http://schemas.microsoft.com/office/drawing/2014/main" id="{98AA1F8A-066F-407C-A06E-1C3336253A1F}"/>
              </a:ext>
            </a:extLst>
          </p:cNvPr>
          <p:cNvGrpSpPr/>
          <p:nvPr userDrawn="1"/>
        </p:nvGrpSpPr>
        <p:grpSpPr>
          <a:xfrm>
            <a:off x="-3366232" y="3749045"/>
            <a:ext cx="3328412" cy="1786229"/>
            <a:chOff x="-3366232" y="3749045"/>
            <a:chExt cx="3328412" cy="1786229"/>
          </a:xfrm>
        </p:grpSpPr>
        <p:sp>
          <p:nvSpPr>
            <p:cNvPr id="36" name="Rectangle 35">
              <a:extLst>
                <a:ext uri="{FF2B5EF4-FFF2-40B4-BE49-F238E27FC236}">
                  <a16:creationId xmlns:a16="http://schemas.microsoft.com/office/drawing/2014/main" id="{14196AC0-FA60-490E-815F-CA859F41ED01}"/>
                </a:ext>
              </a:extLst>
            </p:cNvPr>
            <p:cNvSpPr/>
            <p:nvPr/>
          </p:nvSpPr>
          <p:spPr>
            <a:xfrm>
              <a:off x="-3366232" y="3749045"/>
              <a:ext cx="3055813" cy="178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pattern may be replaced by an image, if preferred. When replacing the cover image, don't forget to "send to back".</a:t>
              </a:r>
              <a:endParaRPr lang="en-GB" dirty="0"/>
            </a:p>
          </p:txBody>
        </p:sp>
        <p:sp>
          <p:nvSpPr>
            <p:cNvPr id="37" name="Isosceles Triangle 36">
              <a:extLst>
                <a:ext uri="{FF2B5EF4-FFF2-40B4-BE49-F238E27FC236}">
                  <a16:creationId xmlns:a16="http://schemas.microsoft.com/office/drawing/2014/main" id="{FE3DF186-0A41-4EBC-B599-3AB017EC6EED}"/>
                </a:ext>
              </a:extLst>
            </p:cNvPr>
            <p:cNvSpPr/>
            <p:nvPr/>
          </p:nvSpPr>
          <p:spPr>
            <a:xfrm rot="5400000">
              <a:off x="-448475" y="4504273"/>
              <a:ext cx="545535" cy="27577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 Placeholder 13">
            <a:extLst>
              <a:ext uri="{FF2B5EF4-FFF2-40B4-BE49-F238E27FC236}">
                <a16:creationId xmlns:a16="http://schemas.microsoft.com/office/drawing/2014/main" id="{0C30F047-5E5D-4B53-9CE3-C52A1D4F0F30}"/>
              </a:ext>
            </a:extLst>
          </p:cNvPr>
          <p:cNvSpPr>
            <a:spLocks noGrp="1"/>
          </p:cNvSpPr>
          <p:nvPr userDrawn="1">
            <p:ph type="body" sz="quarter" idx="17" hasCustomPrompt="1"/>
          </p:nvPr>
        </p:nvSpPr>
        <p:spPr>
          <a:xfrm>
            <a:off x="1101726" y="6574654"/>
            <a:ext cx="4333874" cy="353700"/>
          </a:xfrm>
          <a:solidFill>
            <a:schemeClr val="accent1"/>
          </a:solidFill>
        </p:spPr>
        <p:txBody>
          <a:bodyPr lIns="144000" anchor="ctr" anchorCtr="0"/>
          <a:lstStyle>
            <a:lvl1pPr>
              <a:defRPr sz="1900" b="0">
                <a:solidFill>
                  <a:schemeClr val="bg1"/>
                </a:solidFill>
                <a:latin typeface="+mn-lt"/>
              </a:defRPr>
            </a:lvl1pPr>
            <a:lvl2pPr marL="0" indent="0">
              <a:buNone/>
              <a:defRPr/>
            </a:lvl2pPr>
          </a:lstStyle>
          <a:p>
            <a:pPr marL="0" marR="0" lvl="0" indent="0" algn="l" defTabSz="1300460" rtl="0" eaLnBrk="1" fontAlgn="auto" latinLnBrk="0" hangingPunct="1">
              <a:lnSpc>
                <a:spcPct val="90000"/>
              </a:lnSpc>
              <a:spcBef>
                <a:spcPts val="1800"/>
              </a:spcBef>
              <a:spcAft>
                <a:spcPts val="0"/>
              </a:spcAft>
              <a:buClrTx/>
              <a:buSzTx/>
              <a:buFont typeface="Arial" panose="020B0604020202020204" pitchFamily="34" charset="0"/>
              <a:buNone/>
              <a:tabLst/>
              <a:defRPr/>
            </a:pPr>
            <a:r>
              <a:rPr lang="en-GB" dirty="0"/>
              <a:t>Presented by </a:t>
            </a:r>
            <a:r>
              <a:rPr lang="en-US" dirty="0"/>
              <a:t>[Presenter name here]</a:t>
            </a:r>
          </a:p>
        </p:txBody>
      </p:sp>
      <p:pic>
        <p:nvPicPr>
          <p:cNvPr id="19" name="Picture 18" descr="Icon&#10;&#10;Description automatically generated with low confidence">
            <a:extLst>
              <a:ext uri="{FF2B5EF4-FFF2-40B4-BE49-F238E27FC236}">
                <a16:creationId xmlns:a16="http://schemas.microsoft.com/office/drawing/2014/main" id="{1647E57D-E733-4DC6-9FC2-FDFCA0FC33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551" y="444325"/>
            <a:ext cx="3071764" cy="1343094"/>
          </a:xfrm>
          <a:prstGeom prst="rect">
            <a:avLst/>
          </a:prstGeom>
        </p:spPr>
      </p:pic>
    </p:spTree>
    <p:extLst>
      <p:ext uri="{BB962C8B-B14F-4D97-AF65-F5344CB8AC3E}">
        <p14:creationId xmlns:p14="http://schemas.microsoft.com/office/powerpoint/2010/main" val="46207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9572" y="3888000"/>
            <a:ext cx="4697216" cy="4150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a:xfrm>
            <a:off x="7699572" y="1303200"/>
            <a:ext cx="4697216" cy="2113573"/>
          </a:xfrm>
        </p:spPr>
        <p:txBody>
          <a:bodyPr/>
          <a:lstStyle>
            <a:lvl1pPr>
              <a:defRPr/>
            </a:lvl1pPr>
          </a:lstStyle>
          <a:p>
            <a:r>
              <a:rPr lang="en-US" dirty="0"/>
              <a:t>Title</a:t>
            </a:r>
            <a:endParaRPr lang="en-GB" dirty="0"/>
          </a:p>
        </p:txBody>
      </p:sp>
      <p:sp>
        <p:nvSpPr>
          <p:cNvPr id="4" name="Picture Placeholder 3">
            <a:extLst>
              <a:ext uri="{FF2B5EF4-FFF2-40B4-BE49-F238E27FC236}">
                <a16:creationId xmlns:a16="http://schemas.microsoft.com/office/drawing/2014/main" id="{B2B640DD-B068-4B6B-9AA5-4096711B6B2C}"/>
              </a:ext>
            </a:extLst>
          </p:cNvPr>
          <p:cNvSpPr>
            <a:spLocks noGrp="1"/>
          </p:cNvSpPr>
          <p:nvPr>
            <p:ph type="pic" sz="quarter" idx="11"/>
          </p:nvPr>
        </p:nvSpPr>
        <p:spPr>
          <a:xfrm>
            <a:off x="-1" y="605803"/>
            <a:ext cx="7036595" cy="9147798"/>
          </a:xfrm>
        </p:spPr>
        <p:txBody>
          <a:bodyPr anchor="ctr" anchorCtr="0"/>
          <a:lstStyle>
            <a:lvl1pPr algn="ctr">
              <a:defRPr/>
            </a:lvl1pPr>
          </a:lstStyle>
          <a:p>
            <a:endParaRPr lang="en-GB"/>
          </a:p>
        </p:txBody>
      </p:sp>
    </p:spTree>
    <p:extLst>
      <p:ext uri="{BB962C8B-B14F-4D97-AF65-F5344CB8AC3E}">
        <p14:creationId xmlns:p14="http://schemas.microsoft.com/office/powerpoint/2010/main" val="249539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w Logo)">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9572" y="3888000"/>
            <a:ext cx="4697216" cy="415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a:xfrm>
            <a:off x="7699572" y="1303200"/>
            <a:ext cx="4697216" cy="2113573"/>
          </a:xfrm>
        </p:spPr>
        <p:txBody>
          <a:bodyPr/>
          <a:lstStyle>
            <a:lvl1pPr>
              <a:defRPr/>
            </a:lvl1pPr>
          </a:lstStyle>
          <a:p>
            <a:r>
              <a:rPr lang="en-US" dirty="0"/>
              <a:t>Title</a:t>
            </a:r>
            <a:endParaRPr lang="en-GB" dirty="0"/>
          </a:p>
        </p:txBody>
      </p:sp>
      <p:sp>
        <p:nvSpPr>
          <p:cNvPr id="4" name="Picture Placeholder 3">
            <a:extLst>
              <a:ext uri="{FF2B5EF4-FFF2-40B4-BE49-F238E27FC236}">
                <a16:creationId xmlns:a16="http://schemas.microsoft.com/office/drawing/2014/main" id="{B2B640DD-B068-4B6B-9AA5-4096711B6B2C}"/>
              </a:ext>
            </a:extLst>
          </p:cNvPr>
          <p:cNvSpPr>
            <a:spLocks noGrp="1"/>
          </p:cNvSpPr>
          <p:nvPr>
            <p:ph type="pic" sz="quarter" idx="11"/>
          </p:nvPr>
        </p:nvSpPr>
        <p:spPr>
          <a:xfrm>
            <a:off x="-1" y="605803"/>
            <a:ext cx="7036595" cy="9147798"/>
          </a:xfrm>
        </p:spPr>
        <p:txBody>
          <a:bodyPr anchor="ctr" anchorCtr="0"/>
          <a:lstStyle>
            <a:lvl1pPr algn="ctr">
              <a:defRPr/>
            </a:lvl1pPr>
          </a:lstStyle>
          <a:p>
            <a:endParaRPr lang="en-GB"/>
          </a:p>
        </p:txBody>
      </p:sp>
      <p:grpSp>
        <p:nvGrpSpPr>
          <p:cNvPr id="9" name="Group 8">
            <a:extLst>
              <a:ext uri="{FF2B5EF4-FFF2-40B4-BE49-F238E27FC236}">
                <a16:creationId xmlns:a16="http://schemas.microsoft.com/office/drawing/2014/main" id="{94E4E28C-771F-4296-BA0F-20974E698E82}"/>
              </a:ext>
            </a:extLst>
          </p:cNvPr>
          <p:cNvGrpSpPr/>
          <p:nvPr userDrawn="1"/>
        </p:nvGrpSpPr>
        <p:grpSpPr>
          <a:xfrm>
            <a:off x="9909017" y="8689919"/>
            <a:ext cx="3095784" cy="1063680"/>
            <a:chOff x="9909017" y="8689919"/>
            <a:chExt cx="3095784" cy="1063680"/>
          </a:xfrm>
        </p:grpSpPr>
        <p:sp>
          <p:nvSpPr>
            <p:cNvPr id="10" name="Rectangle 9">
              <a:extLst>
                <a:ext uri="{FF2B5EF4-FFF2-40B4-BE49-F238E27FC236}">
                  <a16:creationId xmlns:a16="http://schemas.microsoft.com/office/drawing/2014/main" id="{C833A00B-AB41-4A9D-8B4B-DD17AE17C74F}"/>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Qr code&#10;&#10;Description automatically generated with medium confidence">
              <a:extLst>
                <a:ext uri="{FF2B5EF4-FFF2-40B4-BE49-F238E27FC236}">
                  <a16:creationId xmlns:a16="http://schemas.microsoft.com/office/drawing/2014/main" id="{603AB6A1-5E8E-475F-9E1B-83DF9E4CD4B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spTree>
    <p:extLst>
      <p:ext uri="{BB962C8B-B14F-4D97-AF65-F5344CB8AC3E}">
        <p14:creationId xmlns:p14="http://schemas.microsoft.com/office/powerpoint/2010/main" val="368860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4096800"/>
            <a:ext cx="4939200" cy="3765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6" name="Picture Placeholder 5">
            <a:extLst>
              <a:ext uri="{FF2B5EF4-FFF2-40B4-BE49-F238E27FC236}">
                <a16:creationId xmlns:a16="http://schemas.microsoft.com/office/drawing/2014/main" id="{0E54BFF5-9CAE-4296-8620-C84ADF5416EB}"/>
              </a:ext>
            </a:extLst>
          </p:cNvPr>
          <p:cNvSpPr>
            <a:spLocks noGrp="1"/>
          </p:cNvSpPr>
          <p:nvPr>
            <p:ph type="pic" sz="quarter" idx="11" hasCustomPrompt="1"/>
          </p:nvPr>
        </p:nvSpPr>
        <p:spPr>
          <a:xfrm>
            <a:off x="6502400" y="4140102"/>
            <a:ext cx="1474788" cy="1473395"/>
          </a:xfrm>
        </p:spPr>
        <p:txBody>
          <a:bodyPr anchor="ctr" anchorCtr="0"/>
          <a:lstStyle>
            <a:lvl1pPr algn="ctr">
              <a:defRPr sz="1400"/>
            </a:lvl1pPr>
          </a:lstStyle>
          <a:p>
            <a:r>
              <a:rPr lang="en-GB" dirty="0"/>
              <a:t>Icon</a:t>
            </a:r>
          </a:p>
        </p:txBody>
      </p:sp>
      <p:sp>
        <p:nvSpPr>
          <p:cNvPr id="11" name="Text Placeholder 10">
            <a:extLst>
              <a:ext uri="{FF2B5EF4-FFF2-40B4-BE49-F238E27FC236}">
                <a16:creationId xmlns:a16="http://schemas.microsoft.com/office/drawing/2014/main" id="{B6535C71-C4A7-4CA6-86DF-E99829C0BCA9}"/>
              </a:ext>
            </a:extLst>
          </p:cNvPr>
          <p:cNvSpPr>
            <a:spLocks noGrp="1"/>
          </p:cNvSpPr>
          <p:nvPr>
            <p:ph type="body" sz="quarter" idx="12" hasCustomPrompt="1"/>
          </p:nvPr>
        </p:nvSpPr>
        <p:spPr>
          <a:xfrm>
            <a:off x="8034338" y="4067126"/>
            <a:ext cx="4362450" cy="1619347"/>
          </a:xfrm>
        </p:spPr>
        <p:txBody>
          <a:bodyPr anchor="ctr" anchorCtr="0"/>
          <a:lstStyle>
            <a:lvl1pPr>
              <a:defRPr sz="14700" b="1">
                <a:solidFill>
                  <a:schemeClr val="accent1"/>
                </a:solidFill>
                <a:latin typeface="+mj-lt"/>
              </a:defRPr>
            </a:lvl1pPr>
            <a:lvl2pPr marL="0" indent="0">
              <a:buNone/>
              <a:defRPr/>
            </a:lvl2pPr>
          </a:lstStyle>
          <a:p>
            <a:pPr lvl="0"/>
            <a:r>
              <a:rPr lang="en-US" dirty="0"/>
              <a:t>#%</a:t>
            </a:r>
          </a:p>
        </p:txBody>
      </p:sp>
      <p:sp>
        <p:nvSpPr>
          <p:cNvPr id="13" name="Text Placeholder 12">
            <a:extLst>
              <a:ext uri="{FF2B5EF4-FFF2-40B4-BE49-F238E27FC236}">
                <a16:creationId xmlns:a16="http://schemas.microsoft.com/office/drawing/2014/main" id="{51B6E89A-14C9-4FE6-830A-74E47900F55F}"/>
              </a:ext>
            </a:extLst>
          </p:cNvPr>
          <p:cNvSpPr>
            <a:spLocks noGrp="1"/>
          </p:cNvSpPr>
          <p:nvPr>
            <p:ph type="body" sz="quarter" idx="13" hasCustomPrompt="1"/>
          </p:nvPr>
        </p:nvSpPr>
        <p:spPr>
          <a:xfrm>
            <a:off x="6502400" y="5919297"/>
            <a:ext cx="5894388" cy="1010141"/>
          </a:xfrm>
        </p:spPr>
        <p:txBody>
          <a:bodyPr/>
          <a:lstStyle>
            <a:lvl1pPr algn="ctr">
              <a:lnSpc>
                <a:spcPts val="2960"/>
              </a:lnSpc>
              <a:defRPr sz="2850">
                <a:solidFill>
                  <a:schemeClr val="tx1"/>
                </a:solidFill>
              </a:defRPr>
            </a:lvl1pPr>
            <a:lvl2pPr marL="0" indent="0">
              <a:buNone/>
              <a:defRPr/>
            </a:lvl2pPr>
          </a:lstStyle>
          <a:p>
            <a:pPr lvl="0"/>
            <a:r>
              <a:rPr lang="en-US" dirty="0"/>
              <a:t>Sample text</a:t>
            </a:r>
          </a:p>
        </p:txBody>
      </p:sp>
      <p:sp>
        <p:nvSpPr>
          <p:cNvPr id="2" name="Title 1">
            <a:extLst>
              <a:ext uri="{FF2B5EF4-FFF2-40B4-BE49-F238E27FC236}">
                <a16:creationId xmlns:a16="http://schemas.microsoft.com/office/drawing/2014/main" id="{3A8B3AF8-F817-41F9-9011-E2F98B7AA03A}"/>
              </a:ext>
            </a:extLst>
          </p:cNvPr>
          <p:cNvSpPr>
            <a:spLocks noGrp="1"/>
          </p:cNvSpPr>
          <p:nvPr>
            <p:ph type="title" hasCustomPrompt="1"/>
          </p:nvPr>
        </p:nvSpPr>
        <p:spPr/>
        <p:txBody>
          <a:bodyPr/>
          <a:lstStyle/>
          <a:p>
            <a:r>
              <a:rPr lang="en-US" dirty="0"/>
              <a:t>Title</a:t>
            </a:r>
            <a:endParaRPr lang="en-GB" dirty="0"/>
          </a:p>
        </p:txBody>
      </p:sp>
    </p:spTree>
    <p:extLst>
      <p:ext uri="{BB962C8B-B14F-4D97-AF65-F5344CB8AC3E}">
        <p14:creationId xmlns:p14="http://schemas.microsoft.com/office/powerpoint/2010/main" val="411650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 Slide (w Logo)">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4096800"/>
            <a:ext cx="4939200" cy="3765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6" name="Picture Placeholder 5">
            <a:extLst>
              <a:ext uri="{FF2B5EF4-FFF2-40B4-BE49-F238E27FC236}">
                <a16:creationId xmlns:a16="http://schemas.microsoft.com/office/drawing/2014/main" id="{0E54BFF5-9CAE-4296-8620-C84ADF5416EB}"/>
              </a:ext>
            </a:extLst>
          </p:cNvPr>
          <p:cNvSpPr>
            <a:spLocks noGrp="1"/>
          </p:cNvSpPr>
          <p:nvPr>
            <p:ph type="pic" sz="quarter" idx="11" hasCustomPrompt="1"/>
          </p:nvPr>
        </p:nvSpPr>
        <p:spPr>
          <a:xfrm>
            <a:off x="6502400" y="4140102"/>
            <a:ext cx="1474788" cy="1473395"/>
          </a:xfrm>
        </p:spPr>
        <p:txBody>
          <a:bodyPr anchor="ctr" anchorCtr="0"/>
          <a:lstStyle>
            <a:lvl1pPr algn="ctr">
              <a:defRPr sz="1400"/>
            </a:lvl1pPr>
          </a:lstStyle>
          <a:p>
            <a:r>
              <a:rPr lang="en-GB" dirty="0"/>
              <a:t>Icon</a:t>
            </a:r>
          </a:p>
        </p:txBody>
      </p:sp>
      <p:sp>
        <p:nvSpPr>
          <p:cNvPr id="11" name="Text Placeholder 10">
            <a:extLst>
              <a:ext uri="{FF2B5EF4-FFF2-40B4-BE49-F238E27FC236}">
                <a16:creationId xmlns:a16="http://schemas.microsoft.com/office/drawing/2014/main" id="{B6535C71-C4A7-4CA6-86DF-E99829C0BCA9}"/>
              </a:ext>
            </a:extLst>
          </p:cNvPr>
          <p:cNvSpPr>
            <a:spLocks noGrp="1"/>
          </p:cNvSpPr>
          <p:nvPr>
            <p:ph type="body" sz="quarter" idx="12" hasCustomPrompt="1"/>
          </p:nvPr>
        </p:nvSpPr>
        <p:spPr>
          <a:xfrm>
            <a:off x="8034338" y="4067126"/>
            <a:ext cx="4362450" cy="1619347"/>
          </a:xfrm>
        </p:spPr>
        <p:txBody>
          <a:bodyPr anchor="ctr" anchorCtr="0"/>
          <a:lstStyle>
            <a:lvl1pPr>
              <a:defRPr sz="14700" b="1">
                <a:solidFill>
                  <a:schemeClr val="accent1"/>
                </a:solidFill>
                <a:latin typeface="+mj-lt"/>
              </a:defRPr>
            </a:lvl1pPr>
            <a:lvl2pPr marL="0" indent="0">
              <a:buNone/>
              <a:defRPr/>
            </a:lvl2pPr>
          </a:lstStyle>
          <a:p>
            <a:pPr lvl="0"/>
            <a:r>
              <a:rPr lang="en-US" dirty="0"/>
              <a:t>#%</a:t>
            </a:r>
          </a:p>
        </p:txBody>
      </p:sp>
      <p:sp>
        <p:nvSpPr>
          <p:cNvPr id="13" name="Text Placeholder 12">
            <a:extLst>
              <a:ext uri="{FF2B5EF4-FFF2-40B4-BE49-F238E27FC236}">
                <a16:creationId xmlns:a16="http://schemas.microsoft.com/office/drawing/2014/main" id="{51B6E89A-14C9-4FE6-830A-74E47900F55F}"/>
              </a:ext>
            </a:extLst>
          </p:cNvPr>
          <p:cNvSpPr>
            <a:spLocks noGrp="1"/>
          </p:cNvSpPr>
          <p:nvPr>
            <p:ph type="body" sz="quarter" idx="13" hasCustomPrompt="1"/>
          </p:nvPr>
        </p:nvSpPr>
        <p:spPr>
          <a:xfrm>
            <a:off x="6502400" y="5919297"/>
            <a:ext cx="5894388" cy="1010141"/>
          </a:xfrm>
        </p:spPr>
        <p:txBody>
          <a:bodyPr/>
          <a:lstStyle>
            <a:lvl1pPr algn="ctr">
              <a:lnSpc>
                <a:spcPts val="2960"/>
              </a:lnSpc>
              <a:defRPr sz="2850">
                <a:solidFill>
                  <a:schemeClr val="tx1"/>
                </a:solidFill>
              </a:defRPr>
            </a:lvl1pPr>
            <a:lvl2pPr marL="0" indent="0">
              <a:buNone/>
              <a:defRPr/>
            </a:lvl2pPr>
          </a:lstStyle>
          <a:p>
            <a:pPr lvl="0"/>
            <a:r>
              <a:rPr lang="en-US" dirty="0"/>
              <a:t>Sample text</a:t>
            </a:r>
          </a:p>
        </p:txBody>
      </p:sp>
      <p:sp>
        <p:nvSpPr>
          <p:cNvPr id="2" name="Title 1">
            <a:extLst>
              <a:ext uri="{FF2B5EF4-FFF2-40B4-BE49-F238E27FC236}">
                <a16:creationId xmlns:a16="http://schemas.microsoft.com/office/drawing/2014/main" id="{2092E719-43D3-48C4-9807-86E98249F1F3}"/>
              </a:ext>
            </a:extLst>
          </p:cNvPr>
          <p:cNvSpPr>
            <a:spLocks noGrp="1"/>
          </p:cNvSpPr>
          <p:nvPr>
            <p:ph type="title" hasCustomPrompt="1"/>
          </p:nvPr>
        </p:nvSpPr>
        <p:spPr/>
        <p:txBody>
          <a:bodyPr/>
          <a:lstStyle/>
          <a:p>
            <a:r>
              <a:rPr lang="en-US" dirty="0"/>
              <a:t>Title</a:t>
            </a:r>
            <a:endParaRPr lang="en-GB" dirty="0"/>
          </a:p>
        </p:txBody>
      </p:sp>
      <p:grpSp>
        <p:nvGrpSpPr>
          <p:cNvPr id="12" name="Group 11">
            <a:extLst>
              <a:ext uri="{FF2B5EF4-FFF2-40B4-BE49-F238E27FC236}">
                <a16:creationId xmlns:a16="http://schemas.microsoft.com/office/drawing/2014/main" id="{148B8C93-E491-4719-85AB-1CAEDD8A5FF5}"/>
              </a:ext>
            </a:extLst>
          </p:cNvPr>
          <p:cNvGrpSpPr/>
          <p:nvPr userDrawn="1"/>
        </p:nvGrpSpPr>
        <p:grpSpPr>
          <a:xfrm>
            <a:off x="9909017" y="8689919"/>
            <a:ext cx="3095784" cy="1063680"/>
            <a:chOff x="9909017" y="8689919"/>
            <a:chExt cx="3095784" cy="1063680"/>
          </a:xfrm>
        </p:grpSpPr>
        <p:sp>
          <p:nvSpPr>
            <p:cNvPr id="17" name="Rectangle 16">
              <a:extLst>
                <a:ext uri="{FF2B5EF4-FFF2-40B4-BE49-F238E27FC236}">
                  <a16:creationId xmlns:a16="http://schemas.microsoft.com/office/drawing/2014/main" id="{20A8C35A-64AB-4130-B046-8437CB96AC51}"/>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descr="Qr code&#10;&#10;Description automatically generated with medium confidence">
              <a:extLst>
                <a:ext uri="{FF2B5EF4-FFF2-40B4-BE49-F238E27FC236}">
                  <a16:creationId xmlns:a16="http://schemas.microsoft.com/office/drawing/2014/main" id="{AFD5DF90-D91A-4C9B-A38C-0CE9DDCA9E5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spTree>
    <p:extLst>
      <p:ext uri="{BB962C8B-B14F-4D97-AF65-F5344CB8AC3E}">
        <p14:creationId xmlns:p14="http://schemas.microsoft.com/office/powerpoint/2010/main" val="159230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a:t>
            </a:r>
          </a:p>
        </p:txBody>
      </p:sp>
      <p:sp>
        <p:nvSpPr>
          <p:cNvPr id="6" name="Slide Number Placeholder 5">
            <a:extLst>
              <a:ext uri="{FF2B5EF4-FFF2-40B4-BE49-F238E27FC236}">
                <a16:creationId xmlns:a16="http://schemas.microsoft.com/office/drawing/2014/main" id="{BC0D0546-4337-49F9-9D16-F608B0045882}"/>
              </a:ext>
            </a:extLst>
          </p:cNvPr>
          <p:cNvSpPr>
            <a:spLocks noGrp="1"/>
          </p:cNvSpPr>
          <p:nvPr>
            <p:ph type="sldNum" sz="quarter" idx="10"/>
          </p:nvPr>
        </p:nvSpPr>
        <p:spPr/>
        <p:txBody>
          <a:bodyPr/>
          <a:lstStyle/>
          <a:p>
            <a:fld id="{9531C42D-C051-44A0-B77F-838FCEDD279D}" type="slidenum">
              <a:rPr lang="en-GB" smtClean="0"/>
              <a:t>‹#›</a:t>
            </a:fld>
            <a:endParaRPr lang="en-GB"/>
          </a:p>
        </p:txBody>
      </p:sp>
    </p:spTree>
    <p:extLst>
      <p:ext uri="{BB962C8B-B14F-4D97-AF65-F5344CB8AC3E}">
        <p14:creationId xmlns:p14="http://schemas.microsoft.com/office/powerpoint/2010/main" val="338540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w Log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Title</a:t>
            </a:r>
          </a:p>
        </p:txBody>
      </p:sp>
      <p:sp>
        <p:nvSpPr>
          <p:cNvPr id="6" name="Slide Number Placeholder 5">
            <a:extLst>
              <a:ext uri="{FF2B5EF4-FFF2-40B4-BE49-F238E27FC236}">
                <a16:creationId xmlns:a16="http://schemas.microsoft.com/office/drawing/2014/main" id="{BC0D0546-4337-49F9-9D16-F608B0045882}"/>
              </a:ext>
            </a:extLst>
          </p:cNvPr>
          <p:cNvSpPr>
            <a:spLocks noGrp="1"/>
          </p:cNvSpPr>
          <p:nvPr>
            <p:ph type="sldNum" sz="quarter" idx="10"/>
          </p:nvPr>
        </p:nvSpPr>
        <p:spPr/>
        <p:txBody>
          <a:bodyPr/>
          <a:lstStyle/>
          <a:p>
            <a:fld id="{9531C42D-C051-44A0-B77F-838FCEDD279D}" type="slidenum">
              <a:rPr lang="en-GB" smtClean="0"/>
              <a:t>‹#›</a:t>
            </a:fld>
            <a:endParaRPr lang="en-GB"/>
          </a:p>
        </p:txBody>
      </p:sp>
      <p:grpSp>
        <p:nvGrpSpPr>
          <p:cNvPr id="7" name="Group 6">
            <a:extLst>
              <a:ext uri="{FF2B5EF4-FFF2-40B4-BE49-F238E27FC236}">
                <a16:creationId xmlns:a16="http://schemas.microsoft.com/office/drawing/2014/main" id="{915E0528-90DA-4531-8236-46FF97C5306E}"/>
              </a:ext>
            </a:extLst>
          </p:cNvPr>
          <p:cNvGrpSpPr/>
          <p:nvPr userDrawn="1"/>
        </p:nvGrpSpPr>
        <p:grpSpPr>
          <a:xfrm>
            <a:off x="9909017" y="8689919"/>
            <a:ext cx="3095784" cy="1063680"/>
            <a:chOff x="9909017" y="8689919"/>
            <a:chExt cx="3095784" cy="1063680"/>
          </a:xfrm>
        </p:grpSpPr>
        <p:sp>
          <p:nvSpPr>
            <p:cNvPr id="8" name="Rectangle 7">
              <a:extLst>
                <a:ext uri="{FF2B5EF4-FFF2-40B4-BE49-F238E27FC236}">
                  <a16:creationId xmlns:a16="http://schemas.microsoft.com/office/drawing/2014/main" id="{1C4E7E2F-F679-4A77-A866-BE3A14D6DDC0}"/>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Qr code&#10;&#10;Description automatically generated with medium confidence">
              <a:extLst>
                <a:ext uri="{FF2B5EF4-FFF2-40B4-BE49-F238E27FC236}">
                  <a16:creationId xmlns:a16="http://schemas.microsoft.com/office/drawing/2014/main" id="{65452FB3-F442-4F58-AA61-6F6BA2A7D6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spTree>
    <p:extLst>
      <p:ext uri="{BB962C8B-B14F-4D97-AF65-F5344CB8AC3E}">
        <p14:creationId xmlns:p14="http://schemas.microsoft.com/office/powerpoint/2010/main" val="112907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B82DB8D-44CA-46F1-BF0C-2E7A6EB36820}"/>
              </a:ext>
            </a:extLst>
          </p:cNvPr>
          <p:cNvSpPr>
            <a:spLocks noGrp="1"/>
          </p:cNvSpPr>
          <p:nvPr>
            <p:ph type="sldNum" sz="quarter" idx="10"/>
          </p:nvPr>
        </p:nvSpPr>
        <p:spPr/>
        <p:txBody>
          <a:bodyPr/>
          <a:lstStyle/>
          <a:p>
            <a:fld id="{9531C42D-C051-44A0-B77F-838FCEDD279D}" type="slidenum">
              <a:rPr lang="en-GB" smtClean="0"/>
              <a:t>‹#›</a:t>
            </a:fld>
            <a:endParaRPr lang="en-GB"/>
          </a:p>
        </p:txBody>
      </p:sp>
    </p:spTree>
    <p:extLst>
      <p:ext uri="{BB962C8B-B14F-4D97-AF65-F5344CB8AC3E}">
        <p14:creationId xmlns:p14="http://schemas.microsoft.com/office/powerpoint/2010/main" val="305244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w Logo)">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B82DB8D-44CA-46F1-BF0C-2E7A6EB36820}"/>
              </a:ext>
            </a:extLst>
          </p:cNvPr>
          <p:cNvSpPr>
            <a:spLocks noGrp="1"/>
          </p:cNvSpPr>
          <p:nvPr>
            <p:ph type="sldNum" sz="quarter" idx="10"/>
          </p:nvPr>
        </p:nvSpPr>
        <p:spPr/>
        <p:txBody>
          <a:bodyPr/>
          <a:lstStyle/>
          <a:p>
            <a:fld id="{9531C42D-C051-44A0-B77F-838FCEDD279D}" type="slidenum">
              <a:rPr lang="en-GB" smtClean="0"/>
              <a:t>‹#›</a:t>
            </a:fld>
            <a:endParaRPr lang="en-GB"/>
          </a:p>
        </p:txBody>
      </p:sp>
      <p:grpSp>
        <p:nvGrpSpPr>
          <p:cNvPr id="6" name="Group 5">
            <a:extLst>
              <a:ext uri="{FF2B5EF4-FFF2-40B4-BE49-F238E27FC236}">
                <a16:creationId xmlns:a16="http://schemas.microsoft.com/office/drawing/2014/main" id="{4C463ACB-6480-46EB-8338-6349C26733EE}"/>
              </a:ext>
            </a:extLst>
          </p:cNvPr>
          <p:cNvGrpSpPr/>
          <p:nvPr userDrawn="1"/>
        </p:nvGrpSpPr>
        <p:grpSpPr>
          <a:xfrm>
            <a:off x="9909017" y="8689919"/>
            <a:ext cx="3095784" cy="1063680"/>
            <a:chOff x="9909017" y="8689919"/>
            <a:chExt cx="3095784" cy="1063680"/>
          </a:xfrm>
        </p:grpSpPr>
        <p:sp>
          <p:nvSpPr>
            <p:cNvPr id="7" name="Rectangle 6">
              <a:extLst>
                <a:ext uri="{FF2B5EF4-FFF2-40B4-BE49-F238E27FC236}">
                  <a16:creationId xmlns:a16="http://schemas.microsoft.com/office/drawing/2014/main" id="{BCF8BD86-15E5-40BA-9FE6-AE00044E0934}"/>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Qr code&#10;&#10;Description automatically generated with medium confidence">
              <a:extLst>
                <a:ext uri="{FF2B5EF4-FFF2-40B4-BE49-F238E27FC236}">
                  <a16:creationId xmlns:a16="http://schemas.microsoft.com/office/drawing/2014/main" id="{24DB0109-9082-4626-A3E4-24A19BEDE22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spTree>
    <p:extLst>
      <p:ext uri="{BB962C8B-B14F-4D97-AF65-F5344CB8AC3E}">
        <p14:creationId xmlns:p14="http://schemas.microsoft.com/office/powerpoint/2010/main" val="425520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2736000"/>
            <a:ext cx="9359900" cy="554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p:txBody>
          <a:bodyPr/>
          <a:lstStyle/>
          <a:p>
            <a:r>
              <a:rPr lang="en-US" dirty="0"/>
              <a:t>Title</a:t>
            </a:r>
            <a:endParaRPr lang="en-GB" dirty="0"/>
          </a:p>
        </p:txBody>
      </p:sp>
      <p:grpSp>
        <p:nvGrpSpPr>
          <p:cNvPr id="2" name="Group 1">
            <a:extLst>
              <a:ext uri="{FF2B5EF4-FFF2-40B4-BE49-F238E27FC236}">
                <a16:creationId xmlns:a16="http://schemas.microsoft.com/office/drawing/2014/main" id="{6D33BD56-2B91-4153-99E3-6EFDA612FD3A}"/>
              </a:ext>
            </a:extLst>
          </p:cNvPr>
          <p:cNvGrpSpPr/>
          <p:nvPr userDrawn="1"/>
        </p:nvGrpSpPr>
        <p:grpSpPr>
          <a:xfrm>
            <a:off x="13127489" y="-14288"/>
            <a:ext cx="2684011" cy="4484688"/>
            <a:chOff x="13127489" y="-14288"/>
            <a:chExt cx="2684011" cy="4484688"/>
          </a:xfrm>
        </p:grpSpPr>
        <p:sp>
          <p:nvSpPr>
            <p:cNvPr id="14" name="Rectangle 13">
              <a:extLst>
                <a:ext uri="{FF2B5EF4-FFF2-40B4-BE49-F238E27FC236}">
                  <a16:creationId xmlns:a16="http://schemas.microsoft.com/office/drawing/2014/main" id="{939F6341-0523-49A5-8304-A142BE47B806}"/>
                </a:ext>
              </a:extLst>
            </p:cNvPr>
            <p:cNvSpPr/>
            <p:nvPr/>
          </p:nvSpPr>
          <p:spPr>
            <a:xfrm>
              <a:off x="13403263" y="-14288"/>
              <a:ext cx="2408237" cy="4484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l"/>
              <a:r>
                <a:rPr lang="en-GB" dirty="0"/>
                <a:t>To adjust the slide number total: </a:t>
              </a:r>
            </a:p>
            <a:p>
              <a:pPr marL="285750" indent="-285750" algn="l">
                <a:spcBef>
                  <a:spcPts val="600"/>
                </a:spcBef>
                <a:buFont typeface="Arial" panose="020B0604020202020204" pitchFamily="34" charset="0"/>
                <a:buChar char="•"/>
              </a:pPr>
              <a:r>
                <a:rPr lang="en-GB" dirty="0"/>
                <a:t>Select the “View” tab from the top ribbon</a:t>
              </a:r>
            </a:p>
            <a:p>
              <a:pPr marL="285750" indent="-285750" algn="l">
                <a:spcBef>
                  <a:spcPts val="600"/>
                </a:spcBef>
                <a:buFont typeface="Arial" panose="020B0604020202020204" pitchFamily="34" charset="0"/>
                <a:buChar char="•"/>
              </a:pPr>
              <a:r>
                <a:rPr lang="en-GB" dirty="0"/>
                <a:t>Then select </a:t>
              </a:r>
              <a:br>
                <a:rPr lang="en-GB" dirty="0"/>
              </a:br>
              <a:r>
                <a:rPr lang="en-GB" dirty="0"/>
                <a:t>“Slide Master”</a:t>
              </a:r>
            </a:p>
            <a:p>
              <a:pPr marL="285750" indent="-285750" algn="l">
                <a:spcBef>
                  <a:spcPts val="600"/>
                </a:spcBef>
                <a:buFont typeface="Arial" panose="020B0604020202020204" pitchFamily="34" charset="0"/>
                <a:buChar char="•"/>
              </a:pPr>
              <a:r>
                <a:rPr lang="en-US" dirty="0"/>
                <a:t>Go to the top master slide and you will be able to edit it there. </a:t>
              </a:r>
              <a:br>
                <a:rPr lang="en-US" dirty="0"/>
              </a:br>
              <a:r>
                <a:rPr lang="en-US" sz="1600" dirty="0"/>
                <a:t>(All the other slides will then </a:t>
              </a:r>
              <a:r>
                <a:rPr lang="en-US" sz="1600"/>
                <a:t>update </a:t>
              </a:r>
              <a:r>
                <a:rPr lang="en-US" sz="1600" smtClean="0"/>
                <a:t>automatically.)</a:t>
              </a:r>
              <a:endParaRPr lang="en-GB" dirty="0"/>
            </a:p>
          </p:txBody>
        </p:sp>
        <p:sp>
          <p:nvSpPr>
            <p:cNvPr id="15" name="Isosceles Triangle 14">
              <a:extLst>
                <a:ext uri="{FF2B5EF4-FFF2-40B4-BE49-F238E27FC236}">
                  <a16:creationId xmlns:a16="http://schemas.microsoft.com/office/drawing/2014/main" id="{1253B718-3502-422D-A37E-9E29832D83ED}"/>
                </a:ext>
              </a:extLst>
            </p:cNvPr>
            <p:cNvSpPr/>
            <p:nvPr/>
          </p:nvSpPr>
          <p:spPr>
            <a:xfrm rot="16200000" flipH="1">
              <a:off x="12992608" y="335983"/>
              <a:ext cx="545535" cy="27577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9511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 Log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p:txBody>
          <a:bodyPr/>
          <a:lstStyle/>
          <a:p>
            <a:r>
              <a:rPr lang="en-US" dirty="0"/>
              <a:t>Title</a:t>
            </a:r>
            <a:endParaRPr lang="en-GB" dirty="0"/>
          </a:p>
        </p:txBody>
      </p:sp>
      <p:grpSp>
        <p:nvGrpSpPr>
          <p:cNvPr id="6" name="Group 5">
            <a:extLst>
              <a:ext uri="{FF2B5EF4-FFF2-40B4-BE49-F238E27FC236}">
                <a16:creationId xmlns:a16="http://schemas.microsoft.com/office/drawing/2014/main" id="{045EE723-6089-4592-B971-CA348EF04DBA}"/>
              </a:ext>
            </a:extLst>
          </p:cNvPr>
          <p:cNvGrpSpPr/>
          <p:nvPr userDrawn="1"/>
        </p:nvGrpSpPr>
        <p:grpSpPr>
          <a:xfrm>
            <a:off x="9909017" y="8689919"/>
            <a:ext cx="3095784" cy="1063680"/>
            <a:chOff x="9909017" y="8689919"/>
            <a:chExt cx="3095784" cy="1063680"/>
          </a:xfrm>
        </p:grpSpPr>
        <p:sp>
          <p:nvSpPr>
            <p:cNvPr id="12" name="Rectangle 11">
              <a:extLst>
                <a:ext uri="{FF2B5EF4-FFF2-40B4-BE49-F238E27FC236}">
                  <a16:creationId xmlns:a16="http://schemas.microsoft.com/office/drawing/2014/main" id="{6013631F-51B7-48EA-A78B-1BA29EBFEA0A}"/>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Qr code&#10;&#10;Description automatically generated with medium confidence">
              <a:extLst>
                <a:ext uri="{FF2B5EF4-FFF2-40B4-BE49-F238E27FC236}">
                  <a16:creationId xmlns:a16="http://schemas.microsoft.com/office/drawing/2014/main" id="{0EA2E423-AD7F-4A5D-BC6B-7827BEA582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spTree>
    <p:extLst>
      <p:ext uri="{BB962C8B-B14F-4D97-AF65-F5344CB8AC3E}">
        <p14:creationId xmlns:p14="http://schemas.microsoft.com/office/powerpoint/2010/main" val="271159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 top ba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p:txBody>
          <a:bodyPr/>
          <a:lstStyle/>
          <a:p>
            <a:r>
              <a:rPr lang="en-US" dirty="0"/>
              <a:t>Title</a:t>
            </a:r>
            <a:endParaRPr lang="en-GB" dirty="0"/>
          </a:p>
        </p:txBody>
      </p:sp>
      <p:sp>
        <p:nvSpPr>
          <p:cNvPr id="10" name="object 5">
            <a:extLst>
              <a:ext uri="{FF2B5EF4-FFF2-40B4-BE49-F238E27FC236}">
                <a16:creationId xmlns:a16="http://schemas.microsoft.com/office/drawing/2014/main" id="{9F0DE56B-33AD-4516-88D0-7D695D68A8E5}"/>
              </a:ext>
            </a:extLst>
          </p:cNvPr>
          <p:cNvSpPr/>
          <p:nvPr userDrawn="1"/>
        </p:nvSpPr>
        <p:spPr>
          <a:xfrm>
            <a:off x="0" y="12"/>
            <a:ext cx="9051925" cy="605790"/>
          </a:xfrm>
          <a:custGeom>
            <a:avLst/>
            <a:gdLst/>
            <a:ahLst/>
            <a:cxnLst/>
            <a:rect l="l" t="t" r="r" b="b"/>
            <a:pathLst>
              <a:path w="9051925" h="605790">
                <a:moveTo>
                  <a:pt x="9051366" y="0"/>
                </a:moveTo>
                <a:lnTo>
                  <a:pt x="0" y="0"/>
                </a:lnTo>
                <a:lnTo>
                  <a:pt x="0" y="605167"/>
                </a:lnTo>
                <a:lnTo>
                  <a:pt x="9051366" y="605167"/>
                </a:lnTo>
                <a:lnTo>
                  <a:pt x="9051366" y="0"/>
                </a:lnTo>
                <a:close/>
              </a:path>
            </a:pathLst>
          </a:custGeom>
          <a:solidFill>
            <a:schemeClr val="accent1"/>
          </a:solidFill>
        </p:spPr>
        <p:txBody>
          <a:bodyPr wrap="square" lIns="0" tIns="0" rIns="0" bIns="0" rtlCol="0"/>
          <a:lstStyle/>
          <a:p>
            <a:endParaRPr/>
          </a:p>
        </p:txBody>
      </p:sp>
    </p:spTree>
    <p:extLst>
      <p:ext uri="{BB962C8B-B14F-4D97-AF65-F5344CB8AC3E}">
        <p14:creationId xmlns:p14="http://schemas.microsoft.com/office/powerpoint/2010/main" val="172012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 top bar and log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p:txBody>
          <a:bodyPr/>
          <a:lstStyle/>
          <a:p>
            <a:r>
              <a:rPr lang="en-US" dirty="0"/>
              <a:t>Title</a:t>
            </a:r>
            <a:endParaRPr lang="en-GB" dirty="0"/>
          </a:p>
        </p:txBody>
      </p:sp>
      <p:sp>
        <p:nvSpPr>
          <p:cNvPr id="10" name="object 5">
            <a:extLst>
              <a:ext uri="{FF2B5EF4-FFF2-40B4-BE49-F238E27FC236}">
                <a16:creationId xmlns:a16="http://schemas.microsoft.com/office/drawing/2014/main" id="{9F0DE56B-33AD-4516-88D0-7D695D68A8E5}"/>
              </a:ext>
            </a:extLst>
          </p:cNvPr>
          <p:cNvSpPr/>
          <p:nvPr userDrawn="1"/>
        </p:nvSpPr>
        <p:spPr>
          <a:xfrm>
            <a:off x="0" y="12"/>
            <a:ext cx="9051925" cy="605790"/>
          </a:xfrm>
          <a:custGeom>
            <a:avLst/>
            <a:gdLst/>
            <a:ahLst/>
            <a:cxnLst/>
            <a:rect l="l" t="t" r="r" b="b"/>
            <a:pathLst>
              <a:path w="9051925" h="605790">
                <a:moveTo>
                  <a:pt x="9051366" y="0"/>
                </a:moveTo>
                <a:lnTo>
                  <a:pt x="0" y="0"/>
                </a:lnTo>
                <a:lnTo>
                  <a:pt x="0" y="605167"/>
                </a:lnTo>
                <a:lnTo>
                  <a:pt x="9051366" y="605167"/>
                </a:lnTo>
                <a:lnTo>
                  <a:pt x="9051366" y="0"/>
                </a:lnTo>
                <a:close/>
              </a:path>
            </a:pathLst>
          </a:custGeom>
          <a:solidFill>
            <a:schemeClr val="accent1"/>
          </a:solidFill>
        </p:spPr>
        <p:txBody>
          <a:bodyPr wrap="square" lIns="0" tIns="0" rIns="0" bIns="0" rtlCol="0"/>
          <a:lstStyle/>
          <a:p>
            <a:endParaRPr/>
          </a:p>
        </p:txBody>
      </p:sp>
      <p:grpSp>
        <p:nvGrpSpPr>
          <p:cNvPr id="9" name="Group 8">
            <a:extLst>
              <a:ext uri="{FF2B5EF4-FFF2-40B4-BE49-F238E27FC236}">
                <a16:creationId xmlns:a16="http://schemas.microsoft.com/office/drawing/2014/main" id="{668973ED-C890-49A9-86FF-DCCF05276D91}"/>
              </a:ext>
            </a:extLst>
          </p:cNvPr>
          <p:cNvGrpSpPr/>
          <p:nvPr userDrawn="1"/>
        </p:nvGrpSpPr>
        <p:grpSpPr>
          <a:xfrm>
            <a:off x="9909017" y="8689919"/>
            <a:ext cx="3095784" cy="1063680"/>
            <a:chOff x="9909017" y="8689919"/>
            <a:chExt cx="3095784" cy="1063680"/>
          </a:xfrm>
        </p:grpSpPr>
        <p:sp>
          <p:nvSpPr>
            <p:cNvPr id="11" name="Rectangle 10">
              <a:extLst>
                <a:ext uri="{FF2B5EF4-FFF2-40B4-BE49-F238E27FC236}">
                  <a16:creationId xmlns:a16="http://schemas.microsoft.com/office/drawing/2014/main" id="{74343E0A-89EA-4073-8A88-3BDD86EDCF69}"/>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Qr code&#10;&#10;Description automatically generated with medium confidence">
              <a:extLst>
                <a:ext uri="{FF2B5EF4-FFF2-40B4-BE49-F238E27FC236}">
                  <a16:creationId xmlns:a16="http://schemas.microsoft.com/office/drawing/2014/main" id="{FCB6F79A-DE7B-47B7-9F78-0B156DA3CF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spTree>
    <p:extLst>
      <p:ext uri="{BB962C8B-B14F-4D97-AF65-F5344CB8AC3E}">
        <p14:creationId xmlns:p14="http://schemas.microsoft.com/office/powerpoint/2010/main" val="200545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Line Title Bar">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0C78D906-6845-459E-9B3A-65C9F77BC2FB}"/>
              </a:ext>
            </a:extLst>
          </p:cNvPr>
          <p:cNvSpPr/>
          <p:nvPr userDrawn="1"/>
        </p:nvSpPr>
        <p:spPr>
          <a:xfrm>
            <a:off x="0" y="0"/>
            <a:ext cx="9051925" cy="1282065"/>
          </a:xfrm>
          <a:custGeom>
            <a:avLst/>
            <a:gdLst/>
            <a:ahLst/>
            <a:cxnLst/>
            <a:rect l="l" t="t" r="r" b="b"/>
            <a:pathLst>
              <a:path w="9051925" h="1282065">
                <a:moveTo>
                  <a:pt x="9051366" y="0"/>
                </a:moveTo>
                <a:lnTo>
                  <a:pt x="0" y="0"/>
                </a:lnTo>
                <a:lnTo>
                  <a:pt x="0" y="1282039"/>
                </a:lnTo>
                <a:lnTo>
                  <a:pt x="9051366" y="1282039"/>
                </a:lnTo>
                <a:lnTo>
                  <a:pt x="9051366" y="0"/>
                </a:lnTo>
                <a:close/>
              </a:path>
            </a:pathLst>
          </a:custGeom>
          <a:solidFill>
            <a:schemeClr val="accent1"/>
          </a:solidFill>
        </p:spPr>
        <p:txBody>
          <a:bodyPr wrap="square" lIns="0" tIns="0" rIns="0" bIns="0" rtlCol="0"/>
          <a:lstStyle/>
          <a:p>
            <a:endParaRPr/>
          </a:p>
        </p:txBody>
      </p:sp>
      <p:sp>
        <p:nvSpPr>
          <p:cNvPr id="3" name="Content Placeholder 2"/>
          <p:cNvSpPr>
            <a:spLocks noGrp="1"/>
          </p:cNvSpPr>
          <p:nvPr>
            <p:ph idx="1"/>
          </p:nvPr>
        </p:nvSpPr>
        <p:spPr>
          <a:xfrm>
            <a:off x="1117600" y="1948600"/>
            <a:ext cx="11279188" cy="554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a:xfrm>
            <a:off x="1117600" y="507701"/>
            <a:ext cx="7632700" cy="536239"/>
          </a:xfrm>
        </p:spPr>
        <p:txBody>
          <a:bodyPr anchor="t" anchorCtr="0"/>
          <a:lstStyle>
            <a:lvl1pPr>
              <a:defRPr>
                <a:solidFill>
                  <a:schemeClr val="bg1"/>
                </a:solidFill>
              </a:defRPr>
            </a:lvl1pPr>
          </a:lstStyle>
          <a:p>
            <a:r>
              <a:rPr lang="en-US" dirty="0"/>
              <a:t>Title</a:t>
            </a:r>
            <a:endParaRPr lang="en-GB" dirty="0"/>
          </a:p>
        </p:txBody>
      </p:sp>
    </p:spTree>
    <p:extLst>
      <p:ext uri="{BB962C8B-B14F-4D97-AF65-F5344CB8AC3E}">
        <p14:creationId xmlns:p14="http://schemas.microsoft.com/office/powerpoint/2010/main" val="377800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Line Title Bar (w logo)">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0C78D906-6845-459E-9B3A-65C9F77BC2FB}"/>
              </a:ext>
            </a:extLst>
          </p:cNvPr>
          <p:cNvSpPr/>
          <p:nvPr userDrawn="1"/>
        </p:nvSpPr>
        <p:spPr>
          <a:xfrm>
            <a:off x="0" y="0"/>
            <a:ext cx="9051925" cy="1282065"/>
          </a:xfrm>
          <a:custGeom>
            <a:avLst/>
            <a:gdLst/>
            <a:ahLst/>
            <a:cxnLst/>
            <a:rect l="l" t="t" r="r" b="b"/>
            <a:pathLst>
              <a:path w="9051925" h="1282065">
                <a:moveTo>
                  <a:pt x="9051366" y="0"/>
                </a:moveTo>
                <a:lnTo>
                  <a:pt x="0" y="0"/>
                </a:lnTo>
                <a:lnTo>
                  <a:pt x="0" y="1282039"/>
                </a:lnTo>
                <a:lnTo>
                  <a:pt x="9051366" y="1282039"/>
                </a:lnTo>
                <a:lnTo>
                  <a:pt x="9051366" y="0"/>
                </a:lnTo>
                <a:close/>
              </a:path>
            </a:pathLst>
          </a:custGeom>
          <a:solidFill>
            <a:schemeClr val="accent1"/>
          </a:solidFill>
        </p:spPr>
        <p:txBody>
          <a:bodyPr wrap="square" lIns="0" tIns="0" rIns="0" bIns="0" rtlCol="0"/>
          <a:lstStyle/>
          <a:p>
            <a:endParaRPr/>
          </a:p>
        </p:txBody>
      </p:sp>
      <p:sp>
        <p:nvSpPr>
          <p:cNvPr id="3" name="Content Placeholder 2"/>
          <p:cNvSpPr>
            <a:spLocks noGrp="1"/>
          </p:cNvSpPr>
          <p:nvPr>
            <p:ph idx="1"/>
          </p:nvPr>
        </p:nvSpPr>
        <p:spPr>
          <a:xfrm>
            <a:off x="1117600" y="1948600"/>
            <a:ext cx="11279188" cy="554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a:xfrm>
            <a:off x="1117600" y="507701"/>
            <a:ext cx="7632700" cy="536239"/>
          </a:xfrm>
        </p:spPr>
        <p:txBody>
          <a:bodyPr anchor="t" anchorCtr="0"/>
          <a:lstStyle>
            <a:lvl1pPr>
              <a:defRPr>
                <a:solidFill>
                  <a:schemeClr val="bg1"/>
                </a:solidFill>
              </a:defRPr>
            </a:lvl1pPr>
          </a:lstStyle>
          <a:p>
            <a:r>
              <a:rPr lang="en-US" dirty="0"/>
              <a:t>Title</a:t>
            </a:r>
            <a:endParaRPr lang="en-GB" dirty="0"/>
          </a:p>
        </p:txBody>
      </p:sp>
      <p:grpSp>
        <p:nvGrpSpPr>
          <p:cNvPr id="10" name="Group 9">
            <a:extLst>
              <a:ext uri="{FF2B5EF4-FFF2-40B4-BE49-F238E27FC236}">
                <a16:creationId xmlns:a16="http://schemas.microsoft.com/office/drawing/2014/main" id="{5EE48EE1-E0B2-446A-92CD-C09B9937D939}"/>
              </a:ext>
            </a:extLst>
          </p:cNvPr>
          <p:cNvGrpSpPr/>
          <p:nvPr userDrawn="1"/>
        </p:nvGrpSpPr>
        <p:grpSpPr>
          <a:xfrm>
            <a:off x="9909017" y="8689919"/>
            <a:ext cx="3095784" cy="1063680"/>
            <a:chOff x="9909017" y="8689919"/>
            <a:chExt cx="3095784" cy="1063680"/>
          </a:xfrm>
        </p:grpSpPr>
        <p:sp>
          <p:nvSpPr>
            <p:cNvPr id="11" name="Rectangle 10">
              <a:extLst>
                <a:ext uri="{FF2B5EF4-FFF2-40B4-BE49-F238E27FC236}">
                  <a16:creationId xmlns:a16="http://schemas.microsoft.com/office/drawing/2014/main" id="{C6265B5D-8D45-4D32-B853-E71268074E6D}"/>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Qr code&#10;&#10;Description automatically generated with medium confidence">
              <a:extLst>
                <a:ext uri="{FF2B5EF4-FFF2-40B4-BE49-F238E27FC236}">
                  <a16:creationId xmlns:a16="http://schemas.microsoft.com/office/drawing/2014/main" id="{113A8FCC-CF4D-4A12-B393-16C78E92E1B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spTree>
    <p:extLst>
      <p:ext uri="{BB962C8B-B14F-4D97-AF65-F5344CB8AC3E}">
        <p14:creationId xmlns:p14="http://schemas.microsoft.com/office/powerpoint/2010/main" val="310882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Line Title Bar">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2736000"/>
            <a:ext cx="11279188" cy="554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9" name="object 2">
            <a:extLst>
              <a:ext uri="{FF2B5EF4-FFF2-40B4-BE49-F238E27FC236}">
                <a16:creationId xmlns:a16="http://schemas.microsoft.com/office/drawing/2014/main" id="{E5435FE5-698D-442A-B82A-8C9E87DBDBA7}"/>
              </a:ext>
            </a:extLst>
          </p:cNvPr>
          <p:cNvSpPr/>
          <p:nvPr userDrawn="1"/>
        </p:nvSpPr>
        <p:spPr>
          <a:xfrm>
            <a:off x="0" y="0"/>
            <a:ext cx="9051925" cy="1917064"/>
          </a:xfrm>
          <a:custGeom>
            <a:avLst/>
            <a:gdLst/>
            <a:ahLst/>
            <a:cxnLst/>
            <a:rect l="l" t="t" r="r" b="b"/>
            <a:pathLst>
              <a:path w="9051925" h="1917064">
                <a:moveTo>
                  <a:pt x="9051366" y="0"/>
                </a:moveTo>
                <a:lnTo>
                  <a:pt x="0" y="0"/>
                </a:lnTo>
                <a:lnTo>
                  <a:pt x="0" y="1917039"/>
                </a:lnTo>
                <a:lnTo>
                  <a:pt x="9051366" y="1917039"/>
                </a:lnTo>
                <a:lnTo>
                  <a:pt x="9051366" y="0"/>
                </a:lnTo>
                <a:close/>
              </a:path>
            </a:pathLst>
          </a:custGeom>
          <a:solidFill>
            <a:schemeClr val="accent1"/>
          </a:solidFill>
        </p:spPr>
        <p:txBody>
          <a:bodyPr wrap="square" lIns="0" tIns="0" rIns="0" bIns="0" rtlCol="0"/>
          <a:lstStyle/>
          <a:p>
            <a:endParaRPr/>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a:xfrm>
            <a:off x="1117600" y="530561"/>
            <a:ext cx="7632700" cy="1056939"/>
          </a:xfrm>
        </p:spPr>
        <p:txBody>
          <a:bodyPr anchor="t" anchorCtr="0"/>
          <a:lstStyle>
            <a:lvl1pPr>
              <a:defRPr>
                <a:solidFill>
                  <a:schemeClr val="bg1"/>
                </a:solidFill>
              </a:defRPr>
            </a:lvl1pPr>
          </a:lstStyle>
          <a:p>
            <a:r>
              <a:rPr lang="en-US" dirty="0"/>
              <a:t>Title</a:t>
            </a:r>
            <a:endParaRPr lang="en-GB" dirty="0"/>
          </a:p>
        </p:txBody>
      </p:sp>
    </p:spTree>
    <p:extLst>
      <p:ext uri="{BB962C8B-B14F-4D97-AF65-F5344CB8AC3E}">
        <p14:creationId xmlns:p14="http://schemas.microsoft.com/office/powerpoint/2010/main" val="139400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Line Title Bar (w logo)">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2736000"/>
            <a:ext cx="11279188" cy="554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63C9538-DDE9-4B80-90FF-B4DEF2E9395F}"/>
              </a:ext>
            </a:extLst>
          </p:cNvPr>
          <p:cNvSpPr>
            <a:spLocks noGrp="1"/>
          </p:cNvSpPr>
          <p:nvPr>
            <p:ph type="sldNum" sz="quarter" idx="10"/>
          </p:nvPr>
        </p:nvSpPr>
        <p:spPr>
          <a:xfrm>
            <a:off x="11841955" y="333042"/>
            <a:ext cx="234633" cy="281656"/>
          </a:xfrm>
        </p:spPr>
        <p:txBody>
          <a:bodyPr/>
          <a:lstStyle/>
          <a:p>
            <a:fld id="{9531C42D-C051-44A0-B77F-838FCEDD279D}" type="slidenum">
              <a:rPr lang="en-GB" smtClean="0"/>
              <a:t>‹#›</a:t>
            </a:fld>
            <a:endParaRPr lang="en-GB" dirty="0"/>
          </a:p>
        </p:txBody>
      </p:sp>
      <p:sp>
        <p:nvSpPr>
          <p:cNvPr id="9" name="object 2">
            <a:extLst>
              <a:ext uri="{FF2B5EF4-FFF2-40B4-BE49-F238E27FC236}">
                <a16:creationId xmlns:a16="http://schemas.microsoft.com/office/drawing/2014/main" id="{E5435FE5-698D-442A-B82A-8C9E87DBDBA7}"/>
              </a:ext>
            </a:extLst>
          </p:cNvPr>
          <p:cNvSpPr/>
          <p:nvPr userDrawn="1"/>
        </p:nvSpPr>
        <p:spPr>
          <a:xfrm>
            <a:off x="0" y="0"/>
            <a:ext cx="9051925" cy="1917064"/>
          </a:xfrm>
          <a:custGeom>
            <a:avLst/>
            <a:gdLst/>
            <a:ahLst/>
            <a:cxnLst/>
            <a:rect l="l" t="t" r="r" b="b"/>
            <a:pathLst>
              <a:path w="9051925" h="1917064">
                <a:moveTo>
                  <a:pt x="9051366" y="0"/>
                </a:moveTo>
                <a:lnTo>
                  <a:pt x="0" y="0"/>
                </a:lnTo>
                <a:lnTo>
                  <a:pt x="0" y="1917039"/>
                </a:lnTo>
                <a:lnTo>
                  <a:pt x="9051366" y="1917039"/>
                </a:lnTo>
                <a:lnTo>
                  <a:pt x="9051366" y="0"/>
                </a:lnTo>
                <a:close/>
              </a:path>
            </a:pathLst>
          </a:custGeom>
          <a:solidFill>
            <a:schemeClr val="accent1"/>
          </a:solidFill>
        </p:spPr>
        <p:txBody>
          <a:bodyPr wrap="square" lIns="0" tIns="0" rIns="0" bIns="0" rtlCol="0"/>
          <a:lstStyle/>
          <a:p>
            <a:endParaRPr/>
          </a:p>
        </p:txBody>
      </p:sp>
      <p:sp>
        <p:nvSpPr>
          <p:cNvPr id="8" name="Title 7">
            <a:extLst>
              <a:ext uri="{FF2B5EF4-FFF2-40B4-BE49-F238E27FC236}">
                <a16:creationId xmlns:a16="http://schemas.microsoft.com/office/drawing/2014/main" id="{F8E7E023-9653-4357-9B9D-849F688DE466}"/>
              </a:ext>
            </a:extLst>
          </p:cNvPr>
          <p:cNvSpPr>
            <a:spLocks noGrp="1"/>
          </p:cNvSpPr>
          <p:nvPr>
            <p:ph type="title" hasCustomPrompt="1"/>
          </p:nvPr>
        </p:nvSpPr>
        <p:spPr>
          <a:xfrm>
            <a:off x="1117600" y="530561"/>
            <a:ext cx="7632700" cy="1056939"/>
          </a:xfrm>
        </p:spPr>
        <p:txBody>
          <a:bodyPr anchor="t" anchorCtr="0"/>
          <a:lstStyle>
            <a:lvl1pPr>
              <a:defRPr>
                <a:solidFill>
                  <a:schemeClr val="bg1"/>
                </a:solidFill>
              </a:defRPr>
            </a:lvl1pPr>
          </a:lstStyle>
          <a:p>
            <a:r>
              <a:rPr lang="en-US" dirty="0"/>
              <a:t>Title</a:t>
            </a:r>
            <a:endParaRPr lang="en-GB" dirty="0"/>
          </a:p>
        </p:txBody>
      </p:sp>
      <p:grpSp>
        <p:nvGrpSpPr>
          <p:cNvPr id="10" name="Group 9">
            <a:extLst>
              <a:ext uri="{FF2B5EF4-FFF2-40B4-BE49-F238E27FC236}">
                <a16:creationId xmlns:a16="http://schemas.microsoft.com/office/drawing/2014/main" id="{41DF05B4-3612-474D-B8D8-51DA49FE1B83}"/>
              </a:ext>
            </a:extLst>
          </p:cNvPr>
          <p:cNvGrpSpPr/>
          <p:nvPr userDrawn="1"/>
        </p:nvGrpSpPr>
        <p:grpSpPr>
          <a:xfrm>
            <a:off x="9909017" y="8689919"/>
            <a:ext cx="3095784" cy="1063680"/>
            <a:chOff x="9909017" y="8689919"/>
            <a:chExt cx="3095784" cy="1063680"/>
          </a:xfrm>
        </p:grpSpPr>
        <p:sp>
          <p:nvSpPr>
            <p:cNvPr id="11" name="Rectangle 10">
              <a:extLst>
                <a:ext uri="{FF2B5EF4-FFF2-40B4-BE49-F238E27FC236}">
                  <a16:creationId xmlns:a16="http://schemas.microsoft.com/office/drawing/2014/main" id="{C95089AC-4F9C-44FB-9F12-DC112BF4B877}"/>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Qr code&#10;&#10;Description automatically generated with medium confidence">
              <a:extLst>
                <a:ext uri="{FF2B5EF4-FFF2-40B4-BE49-F238E27FC236}">
                  <a16:creationId xmlns:a16="http://schemas.microsoft.com/office/drawing/2014/main" id="{0499CC1F-CDFC-4455-922C-9E172BF4211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spTree>
    <p:extLst>
      <p:ext uri="{BB962C8B-B14F-4D97-AF65-F5344CB8AC3E}">
        <p14:creationId xmlns:p14="http://schemas.microsoft.com/office/powerpoint/2010/main" val="362448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615600"/>
            <a:ext cx="9359900" cy="1621449"/>
          </a:xfrm>
          <a:prstGeom prst="rect">
            <a:avLst/>
          </a:prstGeom>
        </p:spPr>
        <p:txBody>
          <a:bodyPr vert="horz" lIns="0" tIns="0" rIns="0" bIns="0" rtlCol="0" anchor="b" anchorCtr="0">
            <a:noAutofit/>
          </a:bodyPr>
          <a:lstStyle/>
          <a:p>
            <a:r>
              <a:rPr lang="en-US" dirty="0"/>
              <a:t>Title</a:t>
            </a:r>
          </a:p>
        </p:txBody>
      </p:sp>
      <p:sp>
        <p:nvSpPr>
          <p:cNvPr id="3" name="Text Placeholder 2"/>
          <p:cNvSpPr>
            <a:spLocks noGrp="1"/>
          </p:cNvSpPr>
          <p:nvPr>
            <p:ph type="body" idx="1"/>
          </p:nvPr>
        </p:nvSpPr>
        <p:spPr>
          <a:xfrm>
            <a:off x="1117600" y="2736000"/>
            <a:ext cx="9359900" cy="5544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829763" y="316373"/>
            <a:ext cx="234633" cy="281656"/>
          </a:xfrm>
          <a:prstGeom prst="rect">
            <a:avLst/>
          </a:prstGeom>
        </p:spPr>
        <p:txBody>
          <a:bodyPr vert="horz" lIns="0" tIns="0" rIns="0" bIns="0" rtlCol="0" anchor="ctr"/>
          <a:lstStyle>
            <a:lvl1pPr algn="ctr">
              <a:defRPr sz="1400" b="1">
                <a:solidFill>
                  <a:schemeClr val="accent1"/>
                </a:solidFill>
                <a:latin typeface="+mj-lt"/>
              </a:defRPr>
            </a:lvl1pPr>
          </a:lstStyle>
          <a:p>
            <a:fld id="{9531C42D-C051-44A0-B77F-838FCEDD279D}" type="slidenum">
              <a:rPr lang="en-GB" smtClean="0"/>
              <a:pPr/>
              <a:t>‹#›</a:t>
            </a:fld>
            <a:endParaRPr lang="en-GB" dirty="0"/>
          </a:p>
        </p:txBody>
      </p:sp>
      <p:sp>
        <p:nvSpPr>
          <p:cNvPr id="9" name="TextBox 8">
            <a:extLst>
              <a:ext uri="{FF2B5EF4-FFF2-40B4-BE49-F238E27FC236}">
                <a16:creationId xmlns:a16="http://schemas.microsoft.com/office/drawing/2014/main" id="{8AE29A17-B03C-4DFA-B73F-8EEAD0933F7A}"/>
              </a:ext>
            </a:extLst>
          </p:cNvPr>
          <p:cNvSpPr txBox="1"/>
          <p:nvPr userDrawn="1"/>
        </p:nvSpPr>
        <p:spPr>
          <a:xfrm>
            <a:off x="11131520" y="333042"/>
            <a:ext cx="684655" cy="281656"/>
          </a:xfrm>
          <a:prstGeom prst="rect">
            <a:avLst/>
          </a:prstGeom>
          <a:noFill/>
        </p:spPr>
        <p:txBody>
          <a:bodyPr wrap="square" lIns="0" tIns="0" rIns="0" bIns="0" rtlCol="0" anchor="ctr" anchorCtr="0">
            <a:noAutofit/>
          </a:bodyPr>
          <a:lstStyle/>
          <a:p>
            <a:pPr algn="r"/>
            <a:r>
              <a:rPr lang="en-GB" sz="1400" b="1" dirty="0">
                <a:solidFill>
                  <a:schemeClr val="accent1"/>
                </a:solidFill>
                <a:latin typeface="+mj-lt"/>
              </a:rPr>
              <a:t>Slide</a:t>
            </a:r>
          </a:p>
        </p:txBody>
      </p:sp>
      <p:sp>
        <p:nvSpPr>
          <p:cNvPr id="10" name="TextBox 9">
            <a:extLst>
              <a:ext uri="{FF2B5EF4-FFF2-40B4-BE49-F238E27FC236}">
                <a16:creationId xmlns:a16="http://schemas.microsoft.com/office/drawing/2014/main" id="{E28A4214-B92E-4355-9772-3C6A307282D8}"/>
              </a:ext>
            </a:extLst>
          </p:cNvPr>
          <p:cNvSpPr txBox="1"/>
          <p:nvPr userDrawn="1"/>
        </p:nvSpPr>
        <p:spPr>
          <a:xfrm>
            <a:off x="12041980" y="333042"/>
            <a:ext cx="359569" cy="281656"/>
          </a:xfrm>
          <a:prstGeom prst="rect">
            <a:avLst/>
          </a:prstGeom>
          <a:noFill/>
        </p:spPr>
        <p:txBody>
          <a:bodyPr wrap="square" lIns="0" tIns="0" rIns="0" bIns="0" rtlCol="0" anchor="ctr" anchorCtr="0">
            <a:noAutofit/>
          </a:bodyPr>
          <a:lstStyle/>
          <a:p>
            <a:pPr algn="r"/>
            <a:r>
              <a:rPr lang="en-GB" sz="1400" b="1" dirty="0">
                <a:solidFill>
                  <a:schemeClr val="accent1"/>
                </a:solidFill>
                <a:latin typeface="+mj-lt"/>
              </a:rPr>
              <a:t>/ </a:t>
            </a:r>
            <a:r>
              <a:rPr lang="en-GB" sz="1400" b="1" dirty="0" smtClean="0">
                <a:solidFill>
                  <a:schemeClr val="accent1"/>
                </a:solidFill>
                <a:latin typeface="+mj-lt"/>
              </a:rPr>
              <a:t>11</a:t>
            </a:r>
            <a:endParaRPr lang="en-GB" sz="1400" b="1" dirty="0">
              <a:solidFill>
                <a:schemeClr val="accent1"/>
              </a:solidFill>
              <a:latin typeface="+mj-lt"/>
            </a:endParaRPr>
          </a:p>
        </p:txBody>
      </p:sp>
    </p:spTree>
    <p:extLst>
      <p:ext uri="{BB962C8B-B14F-4D97-AF65-F5344CB8AC3E}">
        <p14:creationId xmlns:p14="http://schemas.microsoft.com/office/powerpoint/2010/main" val="19668143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5" r:id="rId3"/>
    <p:sldLayoutId id="2147483692" r:id="rId4"/>
    <p:sldLayoutId id="2147483693" r:id="rId5"/>
    <p:sldLayoutId id="2147483696" r:id="rId6"/>
    <p:sldLayoutId id="2147483697" r:id="rId7"/>
    <p:sldLayoutId id="2147483694" r:id="rId8"/>
    <p:sldLayoutId id="2147483695" r:id="rId9"/>
    <p:sldLayoutId id="2147483688" r:id="rId10"/>
    <p:sldLayoutId id="2147483689" r:id="rId11"/>
    <p:sldLayoutId id="2147483691" r:id="rId12"/>
    <p:sldLayoutId id="2147483690" r:id="rId13"/>
    <p:sldLayoutId id="2147483678" r:id="rId14"/>
    <p:sldLayoutId id="2147483686" r:id="rId15"/>
    <p:sldLayoutId id="2147483679" r:id="rId16"/>
    <p:sldLayoutId id="21474836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300460" rtl="0" eaLnBrk="1" latinLnBrk="0" hangingPunct="1">
        <a:lnSpc>
          <a:spcPct val="85000"/>
        </a:lnSpc>
        <a:spcBef>
          <a:spcPct val="0"/>
        </a:spcBef>
        <a:buNone/>
        <a:defRPr sz="4200" b="1" kern="1200">
          <a:solidFill>
            <a:schemeClr val="accent1"/>
          </a:solidFill>
          <a:latin typeface="+mj-lt"/>
          <a:ea typeface="+mj-ea"/>
          <a:cs typeface="+mj-cs"/>
        </a:defRPr>
      </a:lvl1pPr>
    </p:titleStyle>
    <p:bodyStyle>
      <a:lvl1pPr marL="0" indent="0" algn="l" defTabSz="1300460" rtl="0" eaLnBrk="1" latinLnBrk="0" hangingPunct="1">
        <a:lnSpc>
          <a:spcPct val="90000"/>
        </a:lnSpc>
        <a:spcBef>
          <a:spcPts val="1800"/>
        </a:spcBef>
        <a:buFont typeface="Arial" panose="020B0604020202020204" pitchFamily="34" charset="0"/>
        <a:buNone/>
        <a:defRPr sz="2200" kern="1200">
          <a:solidFill>
            <a:schemeClr val="tx1"/>
          </a:solidFill>
          <a:latin typeface="+mn-lt"/>
          <a:ea typeface="+mn-ea"/>
          <a:cs typeface="+mn-cs"/>
        </a:defRPr>
      </a:lvl1pPr>
      <a:lvl2pPr marL="361950" indent="-361950" algn="l" defTabSz="1300460" rtl="0" eaLnBrk="1" latinLnBrk="0" hangingPunct="1">
        <a:lnSpc>
          <a:spcPct val="90000"/>
        </a:lnSpc>
        <a:spcBef>
          <a:spcPts val="1800"/>
        </a:spcBef>
        <a:buSzPct val="140000"/>
        <a:buFont typeface="Arial" panose="020B0604020202020204" pitchFamily="34" charset="0"/>
        <a:buChar char="•"/>
        <a:defRPr sz="2200" kern="1200">
          <a:solidFill>
            <a:schemeClr val="tx1"/>
          </a:solidFill>
          <a:latin typeface="+mn-lt"/>
          <a:ea typeface="+mn-ea"/>
          <a:cs typeface="+mn-cs"/>
        </a:defRPr>
      </a:lvl2pPr>
      <a:lvl3pPr marL="714375" indent="-352425" algn="l" defTabSz="1300460" rtl="0" eaLnBrk="1" latinLnBrk="0" hangingPunct="1">
        <a:lnSpc>
          <a:spcPct val="90000"/>
        </a:lnSpc>
        <a:spcBef>
          <a:spcPts val="1800"/>
        </a:spcBef>
        <a:buSzPct val="140000"/>
        <a:buFont typeface="Arial" panose="020B0604020202020204" pitchFamily="34" charset="0"/>
        <a:buChar char="•"/>
        <a:defRPr sz="2000" kern="1200">
          <a:solidFill>
            <a:schemeClr val="tx1"/>
          </a:solidFill>
          <a:latin typeface="+mn-lt"/>
          <a:ea typeface="+mn-ea"/>
          <a:cs typeface="+mn-cs"/>
        </a:defRPr>
      </a:lvl3pPr>
      <a:lvl4pPr marL="1076325" indent="-361950" algn="l" defTabSz="1300460" rtl="0" eaLnBrk="1" latinLnBrk="0" hangingPunct="1">
        <a:lnSpc>
          <a:spcPct val="90000"/>
        </a:lnSpc>
        <a:spcBef>
          <a:spcPts val="1800"/>
        </a:spcBef>
        <a:buSzPct val="140000"/>
        <a:buFont typeface="Arial" panose="020B0604020202020204" pitchFamily="34" charset="0"/>
        <a:buChar char="•"/>
        <a:defRPr sz="1800" kern="1200">
          <a:solidFill>
            <a:schemeClr val="tx1"/>
          </a:solidFill>
          <a:latin typeface="+mn-lt"/>
          <a:ea typeface="+mn-ea"/>
          <a:cs typeface="+mn-cs"/>
        </a:defRPr>
      </a:lvl4pPr>
      <a:lvl5pPr marL="1438275" indent="-361950" algn="l" defTabSz="1300460" rtl="0" eaLnBrk="1" latinLnBrk="0" hangingPunct="1">
        <a:lnSpc>
          <a:spcPct val="90000"/>
        </a:lnSpc>
        <a:spcBef>
          <a:spcPts val="1800"/>
        </a:spcBef>
        <a:buSzPct val="140000"/>
        <a:buFont typeface="Arial" panose="020B0604020202020204" pitchFamily="34" charset="0"/>
        <a:buChar char="•"/>
        <a:defRPr sz="160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72" userDrawn="1">
          <p15:clr>
            <a:srgbClr val="F26B43"/>
          </p15:clr>
        </p15:guide>
        <p15:guide id="2" pos="4096" userDrawn="1">
          <p15:clr>
            <a:srgbClr val="F26B43"/>
          </p15:clr>
        </p15:guide>
        <p15:guide id="3" pos="704" userDrawn="1">
          <p15:clr>
            <a:srgbClr val="F26B43"/>
          </p15:clr>
        </p15:guide>
        <p15:guide id="4" pos="7809" userDrawn="1">
          <p15:clr>
            <a:srgbClr val="F26B43"/>
          </p15:clr>
        </p15:guide>
        <p15:guide id="5" orient="horz" pos="2060" userDrawn="1">
          <p15:clr>
            <a:srgbClr val="F26B43"/>
          </p15:clr>
        </p15:guide>
        <p15:guide id="6" orient="horz" pos="35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Background pattern&#10;&#10;Description automatically generated">
            <a:extLst>
              <a:ext uri="{FF2B5EF4-FFF2-40B4-BE49-F238E27FC236}">
                <a16:creationId xmlns:a16="http://schemas.microsoft.com/office/drawing/2014/main" id="{A6626C9A-3629-42E6-89C6-F662CD4A2CEE}"/>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1118" r="11118"/>
          <a:stretch>
            <a:fillRect/>
          </a:stretch>
        </p:blipFill>
        <p:spPr>
          <a:xfrm>
            <a:off x="0" y="342900"/>
            <a:ext cx="13004800" cy="9410700"/>
          </a:xfrm>
        </p:spPr>
      </p:pic>
      <p:sp>
        <p:nvSpPr>
          <p:cNvPr id="5" name="Title 4">
            <a:extLst>
              <a:ext uri="{FF2B5EF4-FFF2-40B4-BE49-F238E27FC236}">
                <a16:creationId xmlns:a16="http://schemas.microsoft.com/office/drawing/2014/main" id="{336010E2-3153-401D-874F-6293E245A06E}"/>
              </a:ext>
            </a:extLst>
          </p:cNvPr>
          <p:cNvSpPr>
            <a:spLocks noGrp="1"/>
          </p:cNvSpPr>
          <p:nvPr>
            <p:ph type="ctrTitle"/>
          </p:nvPr>
        </p:nvSpPr>
        <p:spPr>
          <a:xfrm>
            <a:off x="1101725" y="3749045"/>
            <a:ext cx="9742488" cy="803905"/>
          </a:xfrm>
        </p:spPr>
        <p:txBody>
          <a:bodyPr/>
          <a:lstStyle/>
          <a:p>
            <a:r>
              <a:rPr lang="en-AU" dirty="0"/>
              <a:t>The impact of winning funding on researcher productivity, results from a randomised trial</a:t>
            </a:r>
            <a:endParaRPr lang="en-GB" sz="6000" dirty="0"/>
          </a:p>
        </p:txBody>
      </p:sp>
      <p:sp>
        <p:nvSpPr>
          <p:cNvPr id="7" name="Text Placeholder 6">
            <a:extLst>
              <a:ext uri="{FF2B5EF4-FFF2-40B4-BE49-F238E27FC236}">
                <a16:creationId xmlns:a16="http://schemas.microsoft.com/office/drawing/2014/main" id="{AA892088-B31D-4037-B15C-5497444FD79A}"/>
              </a:ext>
            </a:extLst>
          </p:cNvPr>
          <p:cNvSpPr>
            <a:spLocks noGrp="1"/>
          </p:cNvSpPr>
          <p:nvPr>
            <p:ph type="body" sz="quarter" idx="11"/>
          </p:nvPr>
        </p:nvSpPr>
        <p:spPr>
          <a:xfrm>
            <a:off x="1101725" y="8401049"/>
            <a:ext cx="9276334" cy="245775"/>
          </a:xfrm>
        </p:spPr>
        <p:txBody>
          <a:bodyPr/>
          <a:lstStyle/>
          <a:p>
            <a:r>
              <a:rPr lang="en-AU" dirty="0"/>
              <a:t>Using lotteries in Australia to increase fairness and assess policy impacts when allocating scarce resources (Monday 12 May 2025, ANU, Canberra)</a:t>
            </a:r>
            <a:endParaRPr lang="en-GB" dirty="0"/>
          </a:p>
        </p:txBody>
      </p:sp>
      <p:sp>
        <p:nvSpPr>
          <p:cNvPr id="19" name="Text Placeholder 18">
            <a:extLst>
              <a:ext uri="{FF2B5EF4-FFF2-40B4-BE49-F238E27FC236}">
                <a16:creationId xmlns:a16="http://schemas.microsoft.com/office/drawing/2014/main" id="{2718D791-2943-4805-BF3F-8A77CA81AC84}"/>
              </a:ext>
            </a:extLst>
          </p:cNvPr>
          <p:cNvSpPr>
            <a:spLocks noGrp="1"/>
          </p:cNvSpPr>
          <p:nvPr>
            <p:ph type="body" sz="quarter" idx="13"/>
          </p:nvPr>
        </p:nvSpPr>
        <p:spPr>
          <a:xfrm>
            <a:off x="1101725" y="6928354"/>
            <a:ext cx="4165600" cy="353700"/>
          </a:xfrm>
        </p:spPr>
        <p:txBody>
          <a:bodyPr/>
          <a:lstStyle/>
          <a:p>
            <a:r>
              <a:rPr lang="en-GB" dirty="0" smtClean="0"/>
              <a:t>Philip.clarke@ndph.ox.ac.uk</a:t>
            </a:r>
            <a:endParaRPr lang="en-GB" dirty="0"/>
          </a:p>
        </p:txBody>
      </p:sp>
      <p:sp>
        <p:nvSpPr>
          <p:cNvPr id="20" name="Text Placeholder 19">
            <a:extLst>
              <a:ext uri="{FF2B5EF4-FFF2-40B4-BE49-F238E27FC236}">
                <a16:creationId xmlns:a16="http://schemas.microsoft.com/office/drawing/2014/main" id="{C90F4341-9873-4B0F-A19D-ADF7C91AAF77}"/>
              </a:ext>
            </a:extLst>
          </p:cNvPr>
          <p:cNvSpPr>
            <a:spLocks noGrp="1"/>
          </p:cNvSpPr>
          <p:nvPr>
            <p:ph type="body" sz="quarter" idx="14"/>
          </p:nvPr>
        </p:nvSpPr>
        <p:spPr>
          <a:xfrm>
            <a:off x="1101725" y="7281863"/>
            <a:ext cx="2111375" cy="354012"/>
          </a:xfrm>
        </p:spPr>
        <p:txBody>
          <a:bodyPr/>
          <a:lstStyle/>
          <a:p>
            <a:r>
              <a:rPr lang="en-GB" dirty="0" smtClean="0"/>
              <a:t>May </a:t>
            </a:r>
            <a:r>
              <a:rPr lang="en-GB" dirty="0" smtClean="0"/>
              <a:t> 2025</a:t>
            </a:r>
            <a:endParaRPr lang="en-GB" dirty="0"/>
          </a:p>
        </p:txBody>
      </p:sp>
      <p:sp>
        <p:nvSpPr>
          <p:cNvPr id="18" name="Text Placeholder 17">
            <a:extLst>
              <a:ext uri="{FF2B5EF4-FFF2-40B4-BE49-F238E27FC236}">
                <a16:creationId xmlns:a16="http://schemas.microsoft.com/office/drawing/2014/main" id="{5DBD48B6-CE1F-4D94-9AB5-FC2D6155FFEB}"/>
              </a:ext>
            </a:extLst>
          </p:cNvPr>
          <p:cNvSpPr>
            <a:spLocks noGrp="1"/>
          </p:cNvSpPr>
          <p:nvPr>
            <p:ph type="body" sz="quarter" idx="17"/>
          </p:nvPr>
        </p:nvSpPr>
        <p:spPr>
          <a:xfrm>
            <a:off x="1101726" y="6574654"/>
            <a:ext cx="4333874" cy="353700"/>
          </a:xfrm>
        </p:spPr>
        <p:txBody>
          <a:bodyPr/>
          <a:lstStyle/>
          <a:p>
            <a:r>
              <a:rPr lang="en-US" dirty="0"/>
              <a:t>Presented by </a:t>
            </a:r>
            <a:r>
              <a:rPr lang="en-US" dirty="0" smtClean="0"/>
              <a:t>Prof </a:t>
            </a:r>
            <a:r>
              <a:rPr lang="en-US" b="1" dirty="0" smtClean="0"/>
              <a:t>Philip Clarke</a:t>
            </a:r>
            <a:endParaRPr lang="en-US" b="1" dirty="0"/>
          </a:p>
        </p:txBody>
      </p:sp>
      <p:pic>
        <p:nvPicPr>
          <p:cNvPr id="8" name="Picture 6" descr="University of Melbourn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439275" y="342900"/>
            <a:ext cx="1651000" cy="16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0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9381639" y="6933266"/>
            <a:ext cx="1991215" cy="2639372"/>
          </a:xfrm>
          <a:prstGeom prst="rect">
            <a:avLst/>
          </a:prstGeom>
        </p:spPr>
      </p:pic>
      <p:sp>
        <p:nvSpPr>
          <p:cNvPr id="3" name="Slide Number Placeholder 2"/>
          <p:cNvSpPr>
            <a:spLocks noGrp="1"/>
          </p:cNvSpPr>
          <p:nvPr>
            <p:ph type="sldNum" sz="quarter" idx="10"/>
          </p:nvPr>
        </p:nvSpPr>
        <p:spPr/>
        <p:txBody>
          <a:bodyPr/>
          <a:lstStyle/>
          <a:p>
            <a:fld id="{9531C42D-C051-44A0-B77F-838FCEDD279D}" type="slidenum">
              <a:rPr lang="en-GB" smtClean="0"/>
              <a:t>2</a:t>
            </a:fld>
            <a:endParaRPr lang="en-GB" dirty="0"/>
          </a:p>
        </p:txBody>
      </p:sp>
      <p:sp>
        <p:nvSpPr>
          <p:cNvPr id="4" name="Title 3"/>
          <p:cNvSpPr>
            <a:spLocks noGrp="1"/>
          </p:cNvSpPr>
          <p:nvPr>
            <p:ph type="title"/>
          </p:nvPr>
        </p:nvSpPr>
        <p:spPr>
          <a:xfrm>
            <a:off x="603246" y="615601"/>
            <a:ext cx="9359900" cy="870300"/>
          </a:xfrm>
        </p:spPr>
        <p:txBody>
          <a:bodyPr/>
          <a:lstStyle/>
          <a:p>
            <a:r>
              <a:rPr lang="en-GB" dirty="0"/>
              <a:t>R</a:t>
            </a:r>
            <a:r>
              <a:rPr lang="en-GB" dirty="0" smtClean="0"/>
              <a:t>andomized evidence…</a:t>
            </a:r>
            <a:endParaRPr lang="en-GB" dirty="0"/>
          </a:p>
        </p:txBody>
      </p:sp>
      <p:sp>
        <p:nvSpPr>
          <p:cNvPr id="6" name="TextBox 5"/>
          <p:cNvSpPr txBox="1"/>
          <p:nvPr/>
        </p:nvSpPr>
        <p:spPr>
          <a:xfrm>
            <a:off x="371475" y="2337062"/>
            <a:ext cx="7815263" cy="6494085"/>
          </a:xfrm>
          <a:prstGeom prst="rect">
            <a:avLst/>
          </a:prstGeom>
          <a:noFill/>
        </p:spPr>
        <p:txBody>
          <a:bodyPr wrap="square" rtlCol="0">
            <a:spAutoFit/>
          </a:bodyPr>
          <a:lstStyle/>
          <a:p>
            <a:r>
              <a:rPr lang="en-US" sz="3200" dirty="0"/>
              <a:t>“It had been so arranged, that this number was admitted, alternately, in such a manner that each of us had one third of the whole. The sick were indiscriminately received, and were attended as nearly as possible with the same care and accommodated with the same </a:t>
            </a:r>
            <a:r>
              <a:rPr lang="en-US" sz="3200" dirty="0" smtClean="0"/>
              <a:t>comforts….</a:t>
            </a:r>
          </a:p>
          <a:p>
            <a:endParaRPr lang="en-US" sz="3200" dirty="0"/>
          </a:p>
          <a:p>
            <a:r>
              <a:rPr lang="en-US" sz="3200" dirty="0" smtClean="0"/>
              <a:t>He </a:t>
            </a:r>
            <a:r>
              <a:rPr lang="en-US" sz="3200" dirty="0"/>
              <a:t>lost two, I four cases; whilst out of the other third </a:t>
            </a:r>
            <a:r>
              <a:rPr lang="en-US" sz="3200" i="1" dirty="0"/>
              <a:t>[treated with bloodletting by the third surgeon]</a:t>
            </a:r>
            <a:r>
              <a:rPr lang="en-US" sz="3200" dirty="0"/>
              <a:t> thirty five patients died</a:t>
            </a:r>
            <a:r>
              <a:rPr lang="en-US" sz="3200" dirty="0" smtClean="0"/>
              <a:t>.”</a:t>
            </a:r>
          </a:p>
          <a:p>
            <a:endParaRPr lang="en-US" sz="3200" dirty="0"/>
          </a:p>
          <a:p>
            <a:r>
              <a:rPr lang="en-US" sz="3200" dirty="0" err="1"/>
              <a:t>Lesassier</a:t>
            </a:r>
            <a:r>
              <a:rPr lang="en-US" sz="3200" dirty="0"/>
              <a:t> Hamilton </a:t>
            </a:r>
            <a:r>
              <a:rPr lang="en-US" sz="3200" dirty="0" smtClean="0"/>
              <a:t> </a:t>
            </a:r>
            <a:r>
              <a:rPr lang="en-US" sz="3200" dirty="0"/>
              <a:t>(1816</a:t>
            </a:r>
            <a:r>
              <a:rPr lang="en-US" sz="3200" dirty="0" smtClean="0"/>
              <a:t>)</a:t>
            </a:r>
            <a:endParaRPr lang="en-GB" sz="3200" dirty="0"/>
          </a:p>
        </p:txBody>
      </p:sp>
      <p:pic>
        <p:nvPicPr>
          <p:cNvPr id="1026" name="Picture 2" descr="https://upload.wikimedia.org/wikipedia/commons/3/31/Iatr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2593" y="1679805"/>
            <a:ext cx="2447925"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9/90/BloodlettingPhoto_%28cropped%29.jpg/280px-BloodlettingPhoto_%28cropped%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7" y="4359735"/>
            <a:ext cx="2667000"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18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360" y="2735999"/>
            <a:ext cx="7315200" cy="6286411"/>
          </a:xfrm>
        </p:spPr>
        <p:txBody>
          <a:bodyPr/>
          <a:lstStyle/>
          <a:p>
            <a:r>
              <a:rPr lang="en-US" sz="2800" dirty="0"/>
              <a:t>Given the uncertain prognosis of pulmonary tuberculosis and </a:t>
            </a:r>
            <a:r>
              <a:rPr lang="en-US" sz="2800" b="1" dirty="0"/>
              <a:t>the limited supply of the drug, </a:t>
            </a:r>
            <a:r>
              <a:rPr lang="en-US" sz="2800" dirty="0"/>
              <a:t>Bradford Hill proposed that it would be unethical not to assess what advantage streptomycin offered in this form of the disease compared with the current standard treatment—bed rest</a:t>
            </a:r>
            <a:r>
              <a:rPr lang="en-US" sz="2800" dirty="0" smtClean="0"/>
              <a:t>.”</a:t>
            </a:r>
          </a:p>
          <a:p>
            <a:endParaRPr lang="en-US" sz="2800" dirty="0"/>
          </a:p>
          <a:p>
            <a:r>
              <a:rPr lang="en-US" sz="2800" dirty="0"/>
              <a:t>At six month 15 of 52 patients allocated to bed rest  vs 5 in 55 patient receiving streptomycin</a:t>
            </a:r>
          </a:p>
          <a:p>
            <a:endParaRPr lang="en-US" sz="2800" dirty="0" smtClean="0"/>
          </a:p>
          <a:p>
            <a:r>
              <a:rPr lang="en-US" sz="2800" dirty="0" smtClean="0"/>
              <a:t>“</a:t>
            </a:r>
            <a:r>
              <a:rPr lang="en-US" sz="2800" dirty="0"/>
              <a:t>Neither group of patients knew that they were in a trial, which remained confidential throughout its 15 month duration.”</a:t>
            </a:r>
            <a:endParaRPr lang="en-AU" sz="2800" dirty="0"/>
          </a:p>
          <a:p>
            <a:endParaRPr lang="en-GB" dirty="0"/>
          </a:p>
        </p:txBody>
      </p:sp>
      <p:sp>
        <p:nvSpPr>
          <p:cNvPr id="3" name="Slide Number Placeholder 2"/>
          <p:cNvSpPr>
            <a:spLocks noGrp="1"/>
          </p:cNvSpPr>
          <p:nvPr>
            <p:ph type="sldNum" sz="quarter" idx="10"/>
          </p:nvPr>
        </p:nvSpPr>
        <p:spPr/>
        <p:txBody>
          <a:bodyPr/>
          <a:lstStyle/>
          <a:p>
            <a:fld id="{9531C42D-C051-44A0-B77F-838FCEDD279D}" type="slidenum">
              <a:rPr lang="en-GB" smtClean="0"/>
              <a:t>3</a:t>
            </a:fld>
            <a:endParaRPr lang="en-GB" dirty="0"/>
          </a:p>
        </p:txBody>
      </p:sp>
      <p:sp>
        <p:nvSpPr>
          <p:cNvPr id="4" name="Title 3"/>
          <p:cNvSpPr>
            <a:spLocks noGrp="1"/>
          </p:cNvSpPr>
          <p:nvPr>
            <p:ph type="title"/>
          </p:nvPr>
        </p:nvSpPr>
        <p:spPr>
          <a:xfrm>
            <a:off x="1117600" y="615600"/>
            <a:ext cx="7703989" cy="1621449"/>
          </a:xfrm>
        </p:spPr>
        <p:txBody>
          <a:bodyPr/>
          <a:lstStyle/>
          <a:p>
            <a:r>
              <a:rPr lang="en-GB" sz="4400" dirty="0"/>
              <a:t>First </a:t>
            </a:r>
            <a:r>
              <a:rPr lang="en-GB" sz="4400" dirty="0" smtClean="0"/>
              <a:t>modern medical randomized controlled trial</a:t>
            </a:r>
            <a:endParaRPr lang="en-GB" dirty="0"/>
          </a:p>
        </p:txBody>
      </p:sp>
      <p:pic>
        <p:nvPicPr>
          <p:cNvPr id="5" name="Picture 14" descr="International Clinical Trials day - Library &amp;amp; Archives Service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3360" y="1405498"/>
            <a:ext cx="3316224" cy="25120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www.bmj.com/content/2/4582/769.extra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589" y="4217627"/>
            <a:ext cx="3467947" cy="480478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045EE723-6089-4592-B971-CA348EF04DBA}"/>
              </a:ext>
            </a:extLst>
          </p:cNvPr>
          <p:cNvGrpSpPr/>
          <p:nvPr/>
        </p:nvGrpSpPr>
        <p:grpSpPr>
          <a:xfrm>
            <a:off x="9461353" y="216907"/>
            <a:ext cx="3095784" cy="1063680"/>
            <a:chOff x="9909017" y="8689919"/>
            <a:chExt cx="3095784" cy="1063680"/>
          </a:xfrm>
        </p:grpSpPr>
        <p:sp>
          <p:nvSpPr>
            <p:cNvPr id="8" name="Rectangle 7">
              <a:extLst>
                <a:ext uri="{FF2B5EF4-FFF2-40B4-BE49-F238E27FC236}">
                  <a16:creationId xmlns:a16="http://schemas.microsoft.com/office/drawing/2014/main" id="{6013631F-51B7-48EA-A78B-1BA29EBFEA0A}"/>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Qr code&#10;&#10;Description automatically generated with medium confidence">
              <a:extLst>
                <a:ext uri="{FF2B5EF4-FFF2-40B4-BE49-F238E27FC236}">
                  <a16:creationId xmlns:a16="http://schemas.microsoft.com/office/drawing/2014/main" id="{0EA2E423-AD7F-4A5D-BC6B-7827BEA582B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spTree>
    <p:extLst>
      <p:ext uri="{BB962C8B-B14F-4D97-AF65-F5344CB8AC3E}">
        <p14:creationId xmlns:p14="http://schemas.microsoft.com/office/powerpoint/2010/main" val="372129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31C42D-C051-44A0-B77F-838FCEDD279D}" type="slidenum">
              <a:rPr lang="en-GB" smtClean="0"/>
              <a:t>4</a:t>
            </a:fld>
            <a:endParaRPr lang="en-GB" dirty="0"/>
          </a:p>
        </p:txBody>
      </p:sp>
      <p:sp>
        <p:nvSpPr>
          <p:cNvPr id="4" name="Title 3"/>
          <p:cNvSpPr>
            <a:spLocks noGrp="1"/>
          </p:cNvSpPr>
          <p:nvPr>
            <p:ph type="title"/>
          </p:nvPr>
        </p:nvSpPr>
        <p:spPr/>
        <p:txBody>
          <a:bodyPr/>
          <a:lstStyle/>
          <a:p>
            <a:r>
              <a:rPr lang="en-GB" dirty="0" smtClean="0"/>
              <a:t>Alternatives to randomisation… </a:t>
            </a:r>
            <a:endParaRPr lang="en-GB" dirty="0"/>
          </a:p>
        </p:txBody>
      </p:sp>
      <p:pic>
        <p:nvPicPr>
          <p:cNvPr id="6" name="Picture 5"/>
          <p:cNvPicPr>
            <a:picLocks noChangeAspect="1"/>
          </p:cNvPicPr>
          <p:nvPr/>
        </p:nvPicPr>
        <p:blipFill>
          <a:blip r:embed="rId2"/>
          <a:stretch>
            <a:fillRect/>
          </a:stretch>
        </p:blipFill>
        <p:spPr>
          <a:xfrm>
            <a:off x="586379" y="2686046"/>
            <a:ext cx="11889283" cy="3100380"/>
          </a:xfrm>
          <a:prstGeom prst="rect">
            <a:avLst/>
          </a:prstGeom>
        </p:spPr>
      </p:pic>
      <p:pic>
        <p:nvPicPr>
          <p:cNvPr id="4098" name="Picture 2" descr="An illustration explaining the Regression Discontinuit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6101352"/>
            <a:ext cx="4981575" cy="3545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4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102855"/>
            <a:ext cx="9359900" cy="1621449"/>
          </a:xfrm>
        </p:spPr>
        <p:txBody>
          <a:bodyPr/>
          <a:lstStyle/>
          <a:p>
            <a:r>
              <a:rPr lang="en-GB" dirty="0" smtClean="0"/>
              <a:t>More on the experiment</a:t>
            </a:r>
            <a:endParaRPr lang="en-GB" dirty="0"/>
          </a:p>
        </p:txBody>
      </p:sp>
      <p:sp>
        <p:nvSpPr>
          <p:cNvPr id="5" name="Rectangle 4"/>
          <p:cNvSpPr/>
          <p:nvPr/>
        </p:nvSpPr>
        <p:spPr>
          <a:xfrm>
            <a:off x="0" y="1819786"/>
            <a:ext cx="8158668" cy="7659533"/>
          </a:xfrm>
          <a:prstGeom prst="rect">
            <a:avLst/>
          </a:prstGeom>
        </p:spPr>
        <p:txBody>
          <a:bodyPr wrap="square">
            <a:spAutoFit/>
          </a:bodyPr>
          <a:lstStyle/>
          <a:p>
            <a:pPr marL="1137902" lvl="1" indent="-487672">
              <a:buFont typeface="Arial" panose="020B0604020202020204" pitchFamily="34" charset="0"/>
              <a:buChar char="•"/>
            </a:pPr>
            <a:endParaRPr lang="en-AU" sz="3600" dirty="0"/>
          </a:p>
          <a:p>
            <a:pPr marL="1137902" lvl="1" indent="-487672">
              <a:buFont typeface="Arial" panose="020B0604020202020204" pitchFamily="34" charset="0"/>
              <a:buChar char="•"/>
            </a:pPr>
            <a:r>
              <a:rPr lang="en-AU" sz="3600" dirty="0"/>
              <a:t>81 (of 123 applicants have consented) and 204 years </a:t>
            </a:r>
          </a:p>
          <a:p>
            <a:pPr marL="1137902" lvl="1" indent="-487672">
              <a:buFont typeface="Arial" panose="020B0604020202020204" pitchFamily="34" charset="0"/>
              <a:buChar char="•"/>
            </a:pPr>
            <a:endParaRPr lang="en-AU" sz="3600" dirty="0"/>
          </a:p>
          <a:p>
            <a:pPr marL="1137902" lvl="1" indent="-487672">
              <a:buFont typeface="Arial" panose="020B0604020202020204" pitchFamily="34" charset="0"/>
              <a:buChar char="•"/>
            </a:pPr>
            <a:r>
              <a:rPr lang="en-AU" sz="3600" dirty="0" smtClean="0"/>
              <a:t>The pre-defined </a:t>
            </a:r>
            <a:r>
              <a:rPr lang="en-AU" sz="3600" dirty="0"/>
              <a:t>outcome is number of publications, many secondary outcomes </a:t>
            </a:r>
          </a:p>
          <a:p>
            <a:pPr marL="1137902" lvl="1" indent="-487672">
              <a:buFont typeface="Arial" panose="020B0604020202020204" pitchFamily="34" charset="0"/>
              <a:buChar char="•"/>
            </a:pPr>
            <a:endParaRPr lang="en-AU" sz="3600" dirty="0"/>
          </a:p>
          <a:p>
            <a:pPr marL="1137902" lvl="1" indent="-487672">
              <a:buFont typeface="Arial" panose="020B0604020202020204" pitchFamily="34" charset="0"/>
              <a:buChar char="•"/>
            </a:pPr>
            <a:r>
              <a:rPr lang="en-AU" sz="3600" dirty="0" smtClean="0"/>
              <a:t>After 7 years we have </a:t>
            </a:r>
            <a:r>
              <a:rPr lang="en-AU" sz="3600" dirty="0"/>
              <a:t>about the same </a:t>
            </a:r>
            <a:r>
              <a:rPr lang="en-AU" sz="3600" dirty="0" smtClean="0"/>
              <a:t>statistical power </a:t>
            </a:r>
            <a:r>
              <a:rPr lang="en-AU" sz="3600" dirty="0"/>
              <a:t>as </a:t>
            </a:r>
            <a:r>
              <a:rPr lang="en-US" sz="3600" dirty="0" smtClean="0"/>
              <a:t>Bradford-Hill </a:t>
            </a:r>
            <a:r>
              <a:rPr lang="en-US" sz="3600" dirty="0"/>
              <a:t>had for his RCT of streptomycin </a:t>
            </a:r>
          </a:p>
          <a:p>
            <a:pPr marL="1137902" lvl="1" indent="-487672">
              <a:buFont typeface="Arial" panose="020B0604020202020204" pitchFamily="34" charset="0"/>
              <a:buChar char="•"/>
            </a:pPr>
            <a:endParaRPr lang="en-US" sz="2844" dirty="0"/>
          </a:p>
          <a:p>
            <a:pPr marL="650230" lvl="1"/>
            <a:endParaRPr lang="en-AU" sz="3129" dirty="0"/>
          </a:p>
        </p:txBody>
      </p:sp>
      <p:grpSp>
        <p:nvGrpSpPr>
          <p:cNvPr id="8" name="Group 7">
            <a:extLst>
              <a:ext uri="{FF2B5EF4-FFF2-40B4-BE49-F238E27FC236}">
                <a16:creationId xmlns:a16="http://schemas.microsoft.com/office/drawing/2014/main" id="{045EE723-6089-4592-B971-CA348EF04DBA}"/>
              </a:ext>
            </a:extLst>
          </p:cNvPr>
          <p:cNvGrpSpPr/>
          <p:nvPr/>
        </p:nvGrpSpPr>
        <p:grpSpPr>
          <a:xfrm>
            <a:off x="9548437" y="238678"/>
            <a:ext cx="3095784" cy="1063680"/>
            <a:chOff x="9909017" y="8689919"/>
            <a:chExt cx="3095784" cy="1063680"/>
          </a:xfrm>
        </p:grpSpPr>
        <p:sp>
          <p:nvSpPr>
            <p:cNvPr id="9" name="Rectangle 8">
              <a:extLst>
                <a:ext uri="{FF2B5EF4-FFF2-40B4-BE49-F238E27FC236}">
                  <a16:creationId xmlns:a16="http://schemas.microsoft.com/office/drawing/2014/main" id="{6013631F-51B7-48EA-A78B-1BA29EBFEA0A}"/>
                </a:ext>
              </a:extLst>
            </p:cNvPr>
            <p:cNvSpPr>
              <a:spLocks/>
            </p:cNvSpPr>
            <p:nvPr userDrawn="1"/>
          </p:nvSpPr>
          <p:spPr>
            <a:xfrm>
              <a:off x="9909017" y="8689919"/>
              <a:ext cx="3095784" cy="1063680"/>
            </a:xfrm>
            <a:prstGeom prst="rect">
              <a:avLst/>
            </a:prstGeom>
            <a:solidFill>
              <a:srgbClr val="0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Qr code&#10;&#10;Description automatically generated with medium confidence">
              <a:extLst>
                <a:ext uri="{FF2B5EF4-FFF2-40B4-BE49-F238E27FC236}">
                  <a16:creationId xmlns:a16="http://schemas.microsoft.com/office/drawing/2014/main" id="{0EA2E423-AD7F-4A5D-BC6B-7827BEA582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682467" y="8882789"/>
              <a:ext cx="1548884" cy="677941"/>
            </a:xfrm>
            <a:prstGeom prst="rect">
              <a:avLst/>
            </a:prstGeom>
          </p:spPr>
        </p:pic>
      </p:grpSp>
      <p:pic>
        <p:nvPicPr>
          <p:cNvPr id="3" name="Picture 2"/>
          <p:cNvPicPr>
            <a:picLocks noChangeAspect="1"/>
          </p:cNvPicPr>
          <p:nvPr/>
        </p:nvPicPr>
        <p:blipFill>
          <a:blip r:embed="rId3"/>
          <a:stretch>
            <a:fillRect/>
          </a:stretch>
        </p:blipFill>
        <p:spPr>
          <a:xfrm>
            <a:off x="9372600" y="1695961"/>
            <a:ext cx="2793446" cy="3641209"/>
          </a:xfrm>
          <a:prstGeom prst="rect">
            <a:avLst/>
          </a:prstGeom>
        </p:spPr>
      </p:pic>
      <p:pic>
        <p:nvPicPr>
          <p:cNvPr id="11" name="Picture 10"/>
          <p:cNvPicPr>
            <a:picLocks noChangeAspect="1"/>
          </p:cNvPicPr>
          <p:nvPr/>
        </p:nvPicPr>
        <p:blipFill>
          <a:blip r:embed="rId4"/>
          <a:stretch>
            <a:fillRect/>
          </a:stretch>
        </p:blipFill>
        <p:spPr>
          <a:xfrm>
            <a:off x="7882160" y="5411806"/>
            <a:ext cx="4879454" cy="4195140"/>
          </a:xfrm>
          <a:prstGeom prst="rect">
            <a:avLst/>
          </a:prstGeom>
        </p:spPr>
      </p:pic>
    </p:spTree>
    <p:extLst>
      <p:ext uri="{BB962C8B-B14F-4D97-AF65-F5344CB8AC3E}">
        <p14:creationId xmlns:p14="http://schemas.microsoft.com/office/powerpoint/2010/main" val="23865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83466" y="2133601"/>
            <a:ext cx="9179784" cy="7350284"/>
          </a:xfrm>
          <a:prstGeom prst="rect">
            <a:avLst/>
          </a:prstGeom>
        </p:spPr>
      </p:pic>
      <p:sp>
        <p:nvSpPr>
          <p:cNvPr id="3" name="Slide Number Placeholder 2"/>
          <p:cNvSpPr>
            <a:spLocks noGrp="1"/>
          </p:cNvSpPr>
          <p:nvPr>
            <p:ph type="sldNum" sz="quarter" idx="10"/>
          </p:nvPr>
        </p:nvSpPr>
        <p:spPr/>
        <p:txBody>
          <a:bodyPr/>
          <a:lstStyle/>
          <a:p>
            <a:fld id="{9531C42D-C051-44A0-B77F-838FCEDD279D}" type="slidenum">
              <a:rPr lang="en-GB" smtClean="0"/>
              <a:t>6</a:t>
            </a:fld>
            <a:endParaRPr lang="en-GB" dirty="0"/>
          </a:p>
        </p:txBody>
      </p:sp>
      <p:sp>
        <p:nvSpPr>
          <p:cNvPr id="4" name="Title 3"/>
          <p:cNvSpPr>
            <a:spLocks noGrp="1"/>
          </p:cNvSpPr>
          <p:nvPr>
            <p:ph type="title"/>
          </p:nvPr>
        </p:nvSpPr>
        <p:spPr>
          <a:xfrm>
            <a:off x="1117600" y="615600"/>
            <a:ext cx="9359900" cy="917925"/>
          </a:xfrm>
        </p:spPr>
        <p:txBody>
          <a:bodyPr/>
          <a:lstStyle/>
          <a:p>
            <a:r>
              <a:rPr lang="en-GB" dirty="0" smtClean="0"/>
              <a:t>Results… more randomised funding needed!</a:t>
            </a:r>
            <a:endParaRPr lang="en-GB" dirty="0"/>
          </a:p>
        </p:txBody>
      </p:sp>
    </p:spTree>
    <p:extLst>
      <p:ext uri="{BB962C8B-B14F-4D97-AF65-F5344CB8AC3E}">
        <p14:creationId xmlns:p14="http://schemas.microsoft.com/office/powerpoint/2010/main" val="359444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888" y="1916841"/>
            <a:ext cx="8101012" cy="5544400"/>
          </a:xfrm>
        </p:spPr>
        <p:txBody>
          <a:bodyPr/>
          <a:lstStyle/>
          <a:p>
            <a:pPr marL="342900" indent="-342900">
              <a:buFont typeface="Arial" panose="020B0604020202020204" pitchFamily="34" charset="0"/>
              <a:buChar char="•"/>
            </a:pPr>
            <a:r>
              <a:rPr lang="en-GB" sz="3600" dirty="0" smtClean="0"/>
              <a:t>Have worked with the British Academy (BA), which now randomly allocates hundreds of small (£10K) grants via a conditional lottery;</a:t>
            </a:r>
          </a:p>
          <a:p>
            <a:pPr marL="342900" indent="-342900">
              <a:buFont typeface="Arial" panose="020B0604020202020204" pitchFamily="34" charset="0"/>
              <a:buChar char="•"/>
            </a:pPr>
            <a:r>
              <a:rPr lang="en-GB" sz="3600" dirty="0" smtClean="0"/>
              <a:t>We will, for the first time, have </a:t>
            </a:r>
            <a:r>
              <a:rPr lang="en-GB" sz="3600" dirty="0" smtClean="0"/>
              <a:t>a large </a:t>
            </a:r>
            <a:r>
              <a:rPr lang="en-GB" sz="3600" dirty="0" smtClean="0"/>
              <a:t>RCT of research </a:t>
            </a:r>
            <a:r>
              <a:rPr lang="en-GB" sz="3600" dirty="0" smtClean="0"/>
              <a:t>funding (3000+ randomised) ;</a:t>
            </a:r>
            <a:endParaRPr lang="en-GB" sz="3600" dirty="0" smtClean="0"/>
          </a:p>
          <a:p>
            <a:pPr marL="342900" indent="-342900">
              <a:buFont typeface="Arial" panose="020B0604020202020204" pitchFamily="34" charset="0"/>
              <a:buChar char="•"/>
            </a:pPr>
            <a:r>
              <a:rPr lang="en-GB" sz="3600" dirty="0" smtClean="0"/>
              <a:t>Now</a:t>
            </a:r>
            <a:r>
              <a:rPr lang="en-GB" sz="3600" dirty="0" smtClean="0"/>
              <a:t>, working with the BA to define relevant outcomes for the experiment that align with the aims of the </a:t>
            </a:r>
            <a:r>
              <a:rPr lang="en-GB" sz="3600" dirty="0" smtClean="0"/>
              <a:t>scheme.</a:t>
            </a:r>
          </a:p>
          <a:p>
            <a:pPr marL="342900" indent="-342900">
              <a:buFont typeface="Arial" panose="020B0604020202020204" pitchFamily="34" charset="0"/>
              <a:buChar char="•"/>
            </a:pPr>
            <a:r>
              <a:rPr lang="en-GB" sz="3600" dirty="0" smtClean="0"/>
              <a:t>One of the benefits is that it makes funders define what they re wanting to </a:t>
            </a:r>
            <a:r>
              <a:rPr lang="en-GB" sz="3600" dirty="0" err="1" smtClean="0"/>
              <a:t>acheive</a:t>
            </a:r>
            <a:endParaRPr lang="en-GB" sz="3600" dirty="0" smtClean="0"/>
          </a:p>
          <a:p>
            <a:endParaRPr lang="en-GB" sz="3600" dirty="0" smtClean="0"/>
          </a:p>
          <a:p>
            <a:pPr marL="342900" indent="-342900">
              <a:buFont typeface="Arial" panose="020B0604020202020204" pitchFamily="34" charset="0"/>
              <a:buChar char="•"/>
            </a:pPr>
            <a:endParaRPr lang="en-GB" sz="3600" dirty="0"/>
          </a:p>
          <a:p>
            <a:pPr marL="342900" indent="-342900">
              <a:buFont typeface="Arial" panose="020B0604020202020204" pitchFamily="34" charset="0"/>
              <a:buChar char="•"/>
            </a:pPr>
            <a:endParaRPr lang="en-GB" sz="3600" dirty="0"/>
          </a:p>
        </p:txBody>
      </p:sp>
      <p:sp>
        <p:nvSpPr>
          <p:cNvPr id="3" name="Slide Number Placeholder 2"/>
          <p:cNvSpPr>
            <a:spLocks noGrp="1"/>
          </p:cNvSpPr>
          <p:nvPr>
            <p:ph type="sldNum" sz="quarter" idx="10"/>
          </p:nvPr>
        </p:nvSpPr>
        <p:spPr/>
        <p:txBody>
          <a:bodyPr/>
          <a:lstStyle/>
          <a:p>
            <a:fld id="{9531C42D-C051-44A0-B77F-838FCEDD279D}" type="slidenum">
              <a:rPr lang="en-GB" smtClean="0"/>
              <a:t>7</a:t>
            </a:fld>
            <a:endParaRPr lang="en-GB" dirty="0"/>
          </a:p>
        </p:txBody>
      </p:sp>
      <p:sp>
        <p:nvSpPr>
          <p:cNvPr id="4" name="Title 3"/>
          <p:cNvSpPr>
            <a:spLocks noGrp="1"/>
          </p:cNvSpPr>
          <p:nvPr>
            <p:ph type="title"/>
          </p:nvPr>
        </p:nvSpPr>
        <p:spPr>
          <a:xfrm>
            <a:off x="1117600" y="615600"/>
            <a:ext cx="9359900" cy="727425"/>
          </a:xfrm>
        </p:spPr>
        <p:txBody>
          <a:bodyPr/>
          <a:lstStyle/>
          <a:p>
            <a:r>
              <a:rPr lang="en-GB" dirty="0" smtClean="0"/>
              <a:t>Now working </a:t>
            </a:r>
            <a:r>
              <a:rPr lang="en-GB" dirty="0" smtClean="0"/>
              <a:t>with the British Academy …</a:t>
            </a:r>
            <a:endParaRPr lang="en-GB" dirty="0"/>
          </a:p>
        </p:txBody>
      </p:sp>
      <p:pic>
        <p:nvPicPr>
          <p:cNvPr id="5" name="Picture 4"/>
          <p:cNvPicPr>
            <a:picLocks noChangeAspect="1"/>
          </p:cNvPicPr>
          <p:nvPr/>
        </p:nvPicPr>
        <p:blipFill>
          <a:blip r:embed="rId2"/>
          <a:stretch>
            <a:fillRect/>
          </a:stretch>
        </p:blipFill>
        <p:spPr>
          <a:xfrm>
            <a:off x="8530857" y="1613923"/>
            <a:ext cx="4426317" cy="4463028"/>
          </a:xfrm>
          <a:prstGeom prst="rect">
            <a:avLst/>
          </a:prstGeom>
        </p:spPr>
      </p:pic>
    </p:spTree>
    <p:extLst>
      <p:ext uri="{BB962C8B-B14F-4D97-AF65-F5344CB8AC3E}">
        <p14:creationId xmlns:p14="http://schemas.microsoft.com/office/powerpoint/2010/main" val="198318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xPoP Health ETHOX Theme">
  <a:themeElements>
    <a:clrScheme name="OxPopHealth HERC (grape)">
      <a:dk1>
        <a:srgbClr val="0E180D"/>
      </a:dk1>
      <a:lt1>
        <a:sysClr val="window" lastClr="FFFFFF"/>
      </a:lt1>
      <a:dk2>
        <a:srgbClr val="6D4F96"/>
      </a:dk2>
      <a:lt2>
        <a:srgbClr val="F2F1F1"/>
      </a:lt2>
      <a:accent1>
        <a:srgbClr val="9E007E"/>
      </a:accent1>
      <a:accent2>
        <a:srgbClr val="0E2050"/>
      </a:accent2>
      <a:accent3>
        <a:srgbClr val="C0B7B1"/>
      </a:accent3>
      <a:accent4>
        <a:srgbClr val="6D4F96"/>
      </a:accent4>
      <a:accent5>
        <a:srgbClr val="38517E"/>
      </a:accent5>
      <a:accent6>
        <a:srgbClr val="2F4858"/>
      </a:accent6>
      <a:hlink>
        <a:srgbClr val="9E007E"/>
      </a:hlink>
      <a:folHlink>
        <a:srgbClr val="0E2050"/>
      </a:folHlink>
    </a:clrScheme>
    <a:fontScheme name="OxPopHealth 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eam xmlns="e3540975-a2f9-401b-b0c0-a61ce99b76e8">9</Team>
    <Document_x0020_Category xmlns="e3540975-a2f9-401b-b0c0-a61ce99b76e8">1</Document_x0020_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A7C904CE07544D8E9C65BDA5173D7D" ma:contentTypeVersion="3" ma:contentTypeDescription="Create a new document." ma:contentTypeScope="" ma:versionID="67cce561b4283ba692ce7c67cd5d3539">
  <xsd:schema xmlns:xsd="http://www.w3.org/2001/XMLSchema" xmlns:xs="http://www.w3.org/2001/XMLSchema" xmlns:p="http://schemas.microsoft.com/office/2006/metadata/properties" xmlns:ns2="e3540975-a2f9-401b-b0c0-a61ce99b76e8" targetNamespace="http://schemas.microsoft.com/office/2006/metadata/properties" ma:root="true" ma:fieldsID="157d0a52aaeacae690f4a5203c4f8ff6" ns2:_="">
    <xsd:import namespace="e3540975-a2f9-401b-b0c0-a61ce99b76e8"/>
    <xsd:element name="properties">
      <xsd:complexType>
        <xsd:sequence>
          <xsd:element name="documentManagement">
            <xsd:complexType>
              <xsd:all>
                <xsd:element ref="ns2:Document_x0020_Category"/>
                <xsd:element ref="ns2:Team"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540975-a2f9-401b-b0c0-a61ce99b76e8" elementFormDefault="qualified">
    <xsd:import namespace="http://schemas.microsoft.com/office/2006/documentManagement/types"/>
    <xsd:import namespace="http://schemas.microsoft.com/office/infopath/2007/PartnerControls"/>
    <xsd:element name="Document_x0020_Category" ma:index="8" ma:displayName="Document Category" ma:description="The category of the document:&#10;Downloadable form, policy, other" ma:list="{2710288c-672c-4042-acd7-e0d4c3a83b8c}" ma:internalName="Document_x0020_Category" ma:showField="Title">
      <xsd:simpleType>
        <xsd:restriction base="dms:Lookup"/>
      </xsd:simpleType>
    </xsd:element>
    <xsd:element name="Team" ma:index="9" nillable="true" ma:displayName="Team" ma:description="The team that published this document" ma:list="{4f1f54cc-b977-494e-8d28-49162b39ab79}" ma:internalName="Team"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3E937C-5B98-45F8-811D-BC889145D3E2}">
  <ds:schemaRefs>
    <ds:schemaRef ds:uri="http://schemas.microsoft.com/sharepoint/v3/contenttype/forms"/>
  </ds:schemaRefs>
</ds:datastoreItem>
</file>

<file path=customXml/itemProps2.xml><?xml version="1.0" encoding="utf-8"?>
<ds:datastoreItem xmlns:ds="http://schemas.openxmlformats.org/officeDocument/2006/customXml" ds:itemID="{E7272554-A7F3-4BFC-9A6B-59B1138B728A}">
  <ds:schemaRefs>
    <ds:schemaRef ds:uri="http://schemas.microsoft.com/office/infopath/2007/PartnerControls"/>
    <ds:schemaRef ds:uri="http://schemas.microsoft.com/office/2006/documentManagement/types"/>
    <ds:schemaRef ds:uri="http://purl.org/dc/elements/1.1/"/>
    <ds:schemaRef ds:uri="http://purl.org/dc/terms/"/>
    <ds:schemaRef ds:uri="http://purl.org/dc/dcmitype/"/>
    <ds:schemaRef ds:uri="e3540975-a2f9-401b-b0c0-a61ce99b76e8"/>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5C8FC4F-8A8B-48DA-B8B2-62DDF05B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540975-a2f9-401b-b0c0-a61ce99b76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2124</TotalTime>
  <Words>380</Words>
  <Application>Microsoft Office PowerPoint</Application>
  <PresentationFormat>Custom</PresentationFormat>
  <Paragraphs>37</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OxPoP Health ETHOX Theme</vt:lpstr>
      <vt:lpstr>The impact of winning funding on researcher productivity, results from a randomised trial</vt:lpstr>
      <vt:lpstr>Randomized evidence…</vt:lpstr>
      <vt:lpstr>First modern medical randomized controlled trial</vt:lpstr>
      <vt:lpstr>Alternatives to randomisation… </vt:lpstr>
      <vt:lpstr>More on the experiment</vt:lpstr>
      <vt:lpstr>Results… more randomised funding needed!</vt:lpstr>
      <vt:lpstr>Now working with the British Academy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Startup</dc:creator>
  <cp:lastModifiedBy>Philip Clarke</cp:lastModifiedBy>
  <cp:revision>97</cp:revision>
  <dcterms:created xsi:type="dcterms:W3CDTF">2021-09-21T13:59:39Z</dcterms:created>
  <dcterms:modified xsi:type="dcterms:W3CDTF">2025-05-11T16:26:30Z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0x010100FEA7C904CE07544D8E9C65BDA5173D7D</vt:lpwstr>
  </property>
</Properties>
</file>